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4"/>
  </p:notesMasterIdLst>
  <p:handoutMasterIdLst>
    <p:handoutMasterId r:id="rId115"/>
  </p:handoutMasterIdLst>
  <p:sldIdLst>
    <p:sldId id="256" r:id="rId2"/>
    <p:sldId id="551" r:id="rId3"/>
    <p:sldId id="564" r:id="rId4"/>
    <p:sldId id="565" r:id="rId5"/>
    <p:sldId id="692" r:id="rId6"/>
    <p:sldId id="619" r:id="rId7"/>
    <p:sldId id="623" r:id="rId8"/>
    <p:sldId id="672" r:id="rId9"/>
    <p:sldId id="626" r:id="rId10"/>
    <p:sldId id="652" r:id="rId11"/>
    <p:sldId id="655" r:id="rId12"/>
    <p:sldId id="659" r:id="rId13"/>
    <p:sldId id="660" r:id="rId14"/>
    <p:sldId id="662" r:id="rId15"/>
    <p:sldId id="666" r:id="rId16"/>
    <p:sldId id="667" r:id="rId17"/>
    <p:sldId id="671" r:id="rId18"/>
    <p:sldId id="258" r:id="rId19"/>
    <p:sldId id="568" r:id="rId20"/>
    <p:sldId id="569" r:id="rId21"/>
    <p:sldId id="572" r:id="rId22"/>
    <p:sldId id="263" r:id="rId23"/>
    <p:sldId id="269" r:id="rId24"/>
    <p:sldId id="272" r:id="rId25"/>
    <p:sldId id="576" r:id="rId26"/>
    <p:sldId id="579" r:id="rId27"/>
    <p:sldId id="580" r:id="rId28"/>
    <p:sldId id="319" r:id="rId29"/>
    <p:sldId id="583" r:id="rId30"/>
    <p:sldId id="585" r:id="rId31"/>
    <p:sldId id="289" r:id="rId32"/>
    <p:sldId id="286" r:id="rId33"/>
    <p:sldId id="295" r:id="rId34"/>
    <p:sldId id="680" r:id="rId35"/>
    <p:sldId id="681" r:id="rId36"/>
    <p:sldId id="682" r:id="rId37"/>
    <p:sldId id="683" r:id="rId38"/>
    <p:sldId id="684" r:id="rId39"/>
    <p:sldId id="685" r:id="rId40"/>
    <p:sldId id="686" r:id="rId41"/>
    <p:sldId id="687" r:id="rId42"/>
    <p:sldId id="688" r:id="rId43"/>
    <p:sldId id="689" r:id="rId44"/>
    <p:sldId id="690" r:id="rId45"/>
    <p:sldId id="691" r:id="rId46"/>
    <p:sldId id="673" r:id="rId47"/>
    <p:sldId id="675" r:id="rId48"/>
    <p:sldId id="297" r:id="rId49"/>
    <p:sldId id="299" r:id="rId50"/>
    <p:sldId id="677" r:id="rId51"/>
    <p:sldId id="679" r:id="rId52"/>
    <p:sldId id="350" r:id="rId53"/>
    <p:sldId id="351" r:id="rId54"/>
    <p:sldId id="399" r:id="rId55"/>
    <p:sldId id="257" r:id="rId56"/>
    <p:sldId id="260" r:id="rId57"/>
    <p:sldId id="557" r:id="rId58"/>
    <p:sldId id="264" r:id="rId59"/>
    <p:sldId id="309" r:id="rId60"/>
    <p:sldId id="371" r:id="rId61"/>
    <p:sldId id="265" r:id="rId62"/>
    <p:sldId id="394" r:id="rId63"/>
    <p:sldId id="266" r:id="rId64"/>
    <p:sldId id="277" r:id="rId65"/>
    <p:sldId id="384" r:id="rId66"/>
    <p:sldId id="279" r:id="rId67"/>
    <p:sldId id="281" r:id="rId68"/>
    <p:sldId id="282" r:id="rId69"/>
    <p:sldId id="373" r:id="rId70"/>
    <p:sldId id="374" r:id="rId71"/>
    <p:sldId id="283" r:id="rId72"/>
    <p:sldId id="284" r:id="rId73"/>
    <p:sldId id="375" r:id="rId74"/>
    <p:sldId id="285" r:id="rId75"/>
    <p:sldId id="376" r:id="rId76"/>
    <p:sldId id="287" r:id="rId77"/>
    <p:sldId id="293" r:id="rId78"/>
    <p:sldId id="294" r:id="rId79"/>
    <p:sldId id="377" r:id="rId80"/>
    <p:sldId id="296" r:id="rId81"/>
    <p:sldId id="378" r:id="rId82"/>
    <p:sldId id="304" r:id="rId83"/>
    <p:sldId id="307" r:id="rId84"/>
    <p:sldId id="566" r:id="rId85"/>
    <p:sldId id="459" r:id="rId86"/>
    <p:sldId id="480" r:id="rId87"/>
    <p:sldId id="481" r:id="rId88"/>
    <p:sldId id="560" r:id="rId89"/>
    <p:sldId id="317" r:id="rId90"/>
    <p:sldId id="482" r:id="rId91"/>
    <p:sldId id="483" r:id="rId92"/>
    <p:sldId id="327" r:id="rId93"/>
    <p:sldId id="328" r:id="rId94"/>
    <p:sldId id="331" r:id="rId95"/>
    <p:sldId id="484" r:id="rId96"/>
    <p:sldId id="334" r:id="rId97"/>
    <p:sldId id="335" r:id="rId98"/>
    <p:sldId id="408" r:id="rId99"/>
    <p:sldId id="485" r:id="rId100"/>
    <p:sldId id="469" r:id="rId101"/>
    <p:sldId id="336" r:id="rId102"/>
    <p:sldId id="339" r:id="rId103"/>
    <p:sldId id="486" r:id="rId104"/>
    <p:sldId id="563" r:id="rId105"/>
    <p:sldId id="487" r:id="rId106"/>
    <p:sldId id="695" r:id="rId107"/>
    <p:sldId id="699" r:id="rId108"/>
    <p:sldId id="472" r:id="rId109"/>
    <p:sldId id="696" r:id="rId110"/>
    <p:sldId id="497" r:id="rId111"/>
    <p:sldId id="698" r:id="rId112"/>
    <p:sldId id="697" r:id="rId113"/>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E"/>
    <a:srgbClr val="003D70"/>
    <a:srgbClr val="D7E0F2"/>
    <a:srgbClr val="E8EDF8"/>
    <a:srgbClr val="00447D"/>
    <a:srgbClr val="003360"/>
    <a:srgbClr val="004A86"/>
    <a:srgbClr val="37BDE6"/>
    <a:srgbClr val="5390CD"/>
    <a:srgbClr val="0094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5735" autoAdjust="0"/>
  </p:normalViewPr>
  <p:slideViewPr>
    <p:cSldViewPr snapToGrid="0" snapToObjects="1">
      <p:cViewPr varScale="1">
        <p:scale>
          <a:sx n="96" d="100"/>
          <a:sy n="96" d="100"/>
        </p:scale>
        <p:origin x="738" y="78"/>
      </p:cViewPr>
      <p:guideLst>
        <p:guide orient="horz" pos="16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0" d="100"/>
          <a:sy n="60" d="100"/>
        </p:scale>
        <p:origin x="3187"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latin typeface="Balto" panose="020B0503040502020203" pitchFamily="34" charset="0"/>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A3F08A-3EE1-5E41-BC9D-1E10C32EE56D}" type="datetimeFigureOut">
              <a:rPr lang="fr-FR" smtClean="0">
                <a:latin typeface="Balto" panose="020B0503040502020203" pitchFamily="34" charset="0"/>
              </a:rPr>
              <a:t>12/05/2025</a:t>
            </a:fld>
            <a:endParaRPr lang="fr-FR" dirty="0">
              <a:latin typeface="Balto" panose="020B0503040502020203" pitchFamily="34" charset="0"/>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latin typeface="Balto" panose="020B0503040502020203" pitchFamily="34" charset="0"/>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26F9E9-E919-3646-8FF7-E63E455D61D3}" type="slidenum">
              <a:rPr lang="fr-FR" smtClean="0">
                <a:latin typeface="Balto" panose="020B0503040502020203" pitchFamily="34" charset="0"/>
              </a:rPr>
              <a:t>‹N°›</a:t>
            </a:fld>
            <a:endParaRPr lang="fr-FR" dirty="0">
              <a:latin typeface="Balto" panose="020B0503040502020203" pitchFamily="34" charset="0"/>
            </a:endParaRPr>
          </a:p>
        </p:txBody>
      </p:sp>
    </p:spTree>
    <p:extLst>
      <p:ext uri="{BB962C8B-B14F-4D97-AF65-F5344CB8AC3E}">
        <p14:creationId xmlns:p14="http://schemas.microsoft.com/office/powerpoint/2010/main" val="3233660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alto" panose="020B0503040502020203"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alto" panose="020B0503040502020203" pitchFamily="34" charset="0"/>
              </a:defRPr>
            </a:lvl1pPr>
          </a:lstStyle>
          <a:p>
            <a:fld id="{688E0EAA-7ABA-A244-A1F2-BA21714C36F0}" type="datetimeFigureOut">
              <a:rPr lang="fr-FR" smtClean="0"/>
              <a:pPr/>
              <a:t>12/05/2025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alto" panose="020B0503040502020203"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alto" panose="020B0503040502020203" pitchFamily="34" charset="0"/>
              </a:defRPr>
            </a:lvl1pPr>
          </a:lstStyle>
          <a:p>
            <a:fld id="{04F5DA75-8F4D-5D44-8CB7-A5F3065BC5D1}" type="slidenum">
              <a:rPr lang="fr-FR" smtClean="0"/>
              <a:pPr/>
              <a:t>‹N°›</a:t>
            </a:fld>
            <a:endParaRPr lang="fr-FR" dirty="0"/>
          </a:p>
        </p:txBody>
      </p:sp>
    </p:spTree>
    <p:extLst>
      <p:ext uri="{BB962C8B-B14F-4D97-AF65-F5344CB8AC3E}">
        <p14:creationId xmlns:p14="http://schemas.microsoft.com/office/powerpoint/2010/main" val="14027203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Balto" panose="020B0503040502020203" pitchFamily="34" charset="0"/>
        <a:ea typeface="+mn-ea"/>
        <a:cs typeface="+mn-cs"/>
      </a:defRPr>
    </a:lvl1pPr>
    <a:lvl2pPr marL="457200" algn="l" defTabSz="457200" rtl="0" eaLnBrk="1" latinLnBrk="0" hangingPunct="1">
      <a:defRPr sz="1200" kern="1200">
        <a:solidFill>
          <a:schemeClr val="tx1"/>
        </a:solidFill>
        <a:latin typeface="Balto" panose="020B0503040502020203" pitchFamily="34" charset="0"/>
        <a:ea typeface="+mn-ea"/>
        <a:cs typeface="+mn-cs"/>
      </a:defRPr>
    </a:lvl2pPr>
    <a:lvl3pPr marL="914400" algn="l" defTabSz="457200" rtl="0" eaLnBrk="1" latinLnBrk="0" hangingPunct="1">
      <a:defRPr sz="1200" kern="1200">
        <a:solidFill>
          <a:schemeClr val="tx1"/>
        </a:solidFill>
        <a:latin typeface="Balto" panose="020B0503040502020203" pitchFamily="34" charset="0"/>
        <a:ea typeface="+mn-ea"/>
        <a:cs typeface="+mn-cs"/>
      </a:defRPr>
    </a:lvl3pPr>
    <a:lvl4pPr marL="1371600" algn="l" defTabSz="457200" rtl="0" eaLnBrk="1" latinLnBrk="0" hangingPunct="1">
      <a:defRPr sz="1200" kern="1200">
        <a:solidFill>
          <a:schemeClr val="tx1"/>
        </a:solidFill>
        <a:latin typeface="Balto" panose="020B0503040502020203" pitchFamily="34" charset="0"/>
        <a:ea typeface="+mn-ea"/>
        <a:cs typeface="+mn-cs"/>
      </a:defRPr>
    </a:lvl4pPr>
    <a:lvl5pPr marL="1828800" algn="l" defTabSz="457200" rtl="0" eaLnBrk="1" latinLnBrk="0" hangingPunct="1">
      <a:defRPr sz="1200" kern="1200">
        <a:solidFill>
          <a:schemeClr val="tx1"/>
        </a:solidFill>
        <a:latin typeface="Balto" panose="020B0503040502020203"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7AF2A-5FA6-61A9-835D-0120298CB6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D00A06-A6DD-20CD-BC20-C03AE31B1AA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6AB17C2-3120-E8ED-5D0C-0C250868DD3A}"/>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01D633F7-F779-94DE-63D4-F61C10531202}"/>
              </a:ext>
            </a:extLst>
          </p:cNvPr>
          <p:cNvSpPr>
            <a:spLocks noGrp="1"/>
          </p:cNvSpPr>
          <p:nvPr>
            <p:ph type="sldNum" sz="quarter" idx="5"/>
          </p:nvPr>
        </p:nvSpPr>
        <p:spPr/>
        <p:txBody>
          <a:bodyPr rtlCol="0"/>
          <a:lstStyle/>
          <a:p>
            <a:pPr rtl="0"/>
            <a:fld id="{1734D747-9380-41EE-9946-EC9EC0CA5D1E}" type="slidenum">
              <a:rPr lang="fr-FR" smtClean="0"/>
              <a:t>3</a:t>
            </a:fld>
            <a:endParaRPr lang="fr-FR" dirty="0"/>
          </a:p>
        </p:txBody>
      </p:sp>
    </p:spTree>
    <p:extLst>
      <p:ext uri="{BB962C8B-B14F-4D97-AF65-F5344CB8AC3E}">
        <p14:creationId xmlns:p14="http://schemas.microsoft.com/office/powerpoint/2010/main" val="2818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A378B-D276-BCCF-4947-8857987485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AC64FFC-89D9-6680-E070-E4F61B395D5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C53CBD9-3E4F-DAD1-C846-8CC5FAB6BE66}"/>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D2D5D758-1FE0-7AAA-420D-6321375FE8F8}"/>
              </a:ext>
            </a:extLst>
          </p:cNvPr>
          <p:cNvSpPr>
            <a:spLocks noGrp="1"/>
          </p:cNvSpPr>
          <p:nvPr>
            <p:ph type="sldNum" sz="quarter" idx="5"/>
          </p:nvPr>
        </p:nvSpPr>
        <p:spPr/>
        <p:txBody>
          <a:bodyPr rtlCol="0"/>
          <a:lstStyle/>
          <a:p>
            <a:pPr rtl="0"/>
            <a:fld id="{1734D747-9380-41EE-9946-EC9EC0CA5D1E}" type="slidenum">
              <a:rPr lang="fr-FR" smtClean="0"/>
              <a:t>34</a:t>
            </a:fld>
            <a:endParaRPr lang="fr-FR" dirty="0"/>
          </a:p>
        </p:txBody>
      </p:sp>
    </p:spTree>
    <p:extLst>
      <p:ext uri="{BB962C8B-B14F-4D97-AF65-F5344CB8AC3E}">
        <p14:creationId xmlns:p14="http://schemas.microsoft.com/office/powerpoint/2010/main" val="314057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CB29C-93AA-1334-38AE-2EE60127FC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B6B6773-6A8A-2141-1E83-FC7D92B4465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E9067F0-FDA4-6423-115A-D013DC140092}"/>
              </a:ext>
            </a:extLst>
          </p:cNvPr>
          <p:cNvSpPr>
            <a:spLocks noGrp="1"/>
          </p:cNvSpPr>
          <p:nvPr>
            <p:ph type="body" idx="1"/>
          </p:nvPr>
        </p:nvSpPr>
        <p:spPr/>
        <p:txBody>
          <a:bodyPr/>
          <a:lstStyle/>
          <a:p>
            <a:r>
              <a:rPr lang="fr-FR" dirty="0"/>
              <a:t>Infraction multiples – R 1.3c(4)</a:t>
            </a:r>
          </a:p>
        </p:txBody>
      </p:sp>
      <p:sp>
        <p:nvSpPr>
          <p:cNvPr id="4" name="Espace réservé du numéro de diapositive 3">
            <a:extLst>
              <a:ext uri="{FF2B5EF4-FFF2-40B4-BE49-F238E27FC236}">
                <a16:creationId xmlns:a16="http://schemas.microsoft.com/office/drawing/2014/main" id="{997B0CCF-4181-E369-5625-055D162B6578}"/>
              </a:ext>
            </a:extLst>
          </p:cNvPr>
          <p:cNvSpPr>
            <a:spLocks noGrp="1"/>
          </p:cNvSpPr>
          <p:nvPr>
            <p:ph type="sldNum" sz="quarter" idx="5"/>
          </p:nvPr>
        </p:nvSpPr>
        <p:spPr/>
        <p:txBody>
          <a:bodyPr/>
          <a:lstStyle/>
          <a:p>
            <a:fld id="{E0746DE6-3336-457D-A091-FA20AC1C536E}" type="slidenum">
              <a:rPr lang="en-US" smtClean="0"/>
              <a:t>36</a:t>
            </a:fld>
            <a:endParaRPr lang="en-US" dirty="0"/>
          </a:p>
        </p:txBody>
      </p:sp>
    </p:spTree>
    <p:extLst>
      <p:ext uri="{BB962C8B-B14F-4D97-AF65-F5344CB8AC3E}">
        <p14:creationId xmlns:p14="http://schemas.microsoft.com/office/powerpoint/2010/main" val="419716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Modification « </a:t>
            </a:r>
            <a:r>
              <a:rPr lang="fr-FR" u="none" dirty="0"/>
              <a:t>Balle jouée plus près du trou que l'endroit estimé » </a:t>
            </a:r>
            <a:br>
              <a:rPr lang="fr-FR" u="none" dirty="0"/>
            </a:br>
            <a:r>
              <a:rPr lang="fr-FR" u="none" dirty="0"/>
              <a:t>au lieu de </a:t>
            </a:r>
            <a:r>
              <a:rPr lang="fr-FR" dirty="0"/>
              <a:t>« </a:t>
            </a:r>
            <a:r>
              <a:rPr lang="fr-FR" sz="1200" b="0" i="0" u="none" strike="noStrike" kern="1200" baseline="0" dirty="0">
                <a:solidFill>
                  <a:schemeClr val="tx1"/>
                </a:solidFill>
                <a:latin typeface="+mn-lt"/>
                <a:ea typeface="+mn-ea"/>
                <a:cs typeface="+mn-cs"/>
              </a:rPr>
              <a:t>depuis l'endroit où se trouve vraisemblablement la balle d'origine »</a:t>
            </a:r>
            <a:endParaRPr lang="fr-FR" dirty="0"/>
          </a:p>
        </p:txBody>
      </p:sp>
      <p:sp>
        <p:nvSpPr>
          <p:cNvPr id="4" name="Espace réservé du numéro de diapositive 3"/>
          <p:cNvSpPr>
            <a:spLocks noGrp="1"/>
          </p:cNvSpPr>
          <p:nvPr>
            <p:ph type="sldNum" sz="quarter" idx="10"/>
          </p:nvPr>
        </p:nvSpPr>
        <p:spPr/>
        <p:txBody>
          <a:bodyPr/>
          <a:lstStyle/>
          <a:p>
            <a:fld id="{E0746DE6-3336-457D-A091-FA20AC1C536E}" type="slidenum">
              <a:rPr lang="en-US" smtClean="0"/>
              <a:t>100</a:t>
            </a:fld>
            <a:endParaRPr lang="en-US"/>
          </a:p>
        </p:txBody>
      </p:sp>
    </p:spTree>
    <p:extLst>
      <p:ext uri="{BB962C8B-B14F-4D97-AF65-F5344CB8AC3E}">
        <p14:creationId xmlns:p14="http://schemas.microsoft.com/office/powerpoint/2010/main" val="196606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47C91-A86D-76BB-34C9-CAB17A753FA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56284B-59F6-27F6-A025-F4D85DB2575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67F9F25-BEE4-0254-B3C8-366DCC5F24CB}"/>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9232709D-E9DE-A4FE-8510-9059756FB9F6}"/>
              </a:ext>
            </a:extLst>
          </p:cNvPr>
          <p:cNvSpPr>
            <a:spLocks noGrp="1"/>
          </p:cNvSpPr>
          <p:nvPr>
            <p:ph type="sldNum" sz="quarter" idx="5"/>
          </p:nvPr>
        </p:nvSpPr>
        <p:spPr/>
        <p:txBody>
          <a:bodyPr rtlCol="0"/>
          <a:lstStyle/>
          <a:p>
            <a:pPr rtl="0"/>
            <a:fld id="{1734D747-9380-41EE-9946-EC9EC0CA5D1E}" type="slidenum">
              <a:rPr lang="fr-FR" smtClean="0"/>
              <a:t>106</a:t>
            </a:fld>
            <a:endParaRPr lang="fr-FR" dirty="0"/>
          </a:p>
        </p:txBody>
      </p:sp>
    </p:spTree>
    <p:extLst>
      <p:ext uri="{BB962C8B-B14F-4D97-AF65-F5344CB8AC3E}">
        <p14:creationId xmlns:p14="http://schemas.microsoft.com/office/powerpoint/2010/main" val="1650589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dirty="0"/>
              <a:t>Question : Qui l’a diffusé au sein de son </a:t>
            </a:r>
            <a:r>
              <a:rPr lang="fr-FR" dirty="0" err="1"/>
              <a:t>equipe</a:t>
            </a:r>
            <a:r>
              <a:rPr lang="fr-FR" dirty="0"/>
              <a:t> ?</a:t>
            </a:r>
          </a:p>
        </p:txBody>
      </p:sp>
      <p:sp>
        <p:nvSpPr>
          <p:cNvPr id="4" name="Espace réservé du numéro de diapositive 3"/>
          <p:cNvSpPr>
            <a:spLocks noGrp="1"/>
          </p:cNvSpPr>
          <p:nvPr>
            <p:ph type="sldNum" sz="quarter" idx="5"/>
          </p:nvPr>
        </p:nvSpPr>
        <p:spPr/>
        <p:txBody>
          <a:bodyPr rtlCol="0"/>
          <a:lstStyle/>
          <a:p>
            <a:pPr rtl="0"/>
            <a:fld id="{1734D747-9380-41EE-9946-EC9EC0CA5D1E}" type="slidenum">
              <a:rPr lang="fr-FR" smtClean="0"/>
              <a:t>108</a:t>
            </a:fld>
            <a:endParaRPr lang="fr-FR"/>
          </a:p>
        </p:txBody>
      </p:sp>
    </p:spTree>
    <p:extLst>
      <p:ext uri="{BB962C8B-B14F-4D97-AF65-F5344CB8AC3E}">
        <p14:creationId xmlns:p14="http://schemas.microsoft.com/office/powerpoint/2010/main" val="2808066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A4F70-74EC-0890-FD6F-200993FCD3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3F0B70-83EE-1C2E-83B1-DED6AA7BEB5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71D2AA0-D726-D7BD-242A-660E58FE1FC0}"/>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DB06952E-4D78-89A1-B897-785D6F719555}"/>
              </a:ext>
            </a:extLst>
          </p:cNvPr>
          <p:cNvSpPr>
            <a:spLocks noGrp="1"/>
          </p:cNvSpPr>
          <p:nvPr>
            <p:ph type="sldNum" sz="quarter" idx="5"/>
          </p:nvPr>
        </p:nvSpPr>
        <p:spPr/>
        <p:txBody>
          <a:bodyPr rtlCol="0"/>
          <a:lstStyle/>
          <a:p>
            <a:pPr rtl="0"/>
            <a:fld id="{1734D747-9380-41EE-9946-EC9EC0CA5D1E}" type="slidenum">
              <a:rPr lang="fr-FR" smtClean="0"/>
              <a:t>109</a:t>
            </a:fld>
            <a:endParaRPr lang="fr-FR" dirty="0"/>
          </a:p>
        </p:txBody>
      </p:sp>
    </p:spTree>
    <p:extLst>
      <p:ext uri="{BB962C8B-B14F-4D97-AF65-F5344CB8AC3E}">
        <p14:creationId xmlns:p14="http://schemas.microsoft.com/office/powerpoint/2010/main" val="97010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dirty="0"/>
              <a:t>Question : Qui l’a diffusé au sein de son </a:t>
            </a:r>
            <a:r>
              <a:rPr lang="fr-FR" dirty="0" err="1"/>
              <a:t>equipe</a:t>
            </a:r>
            <a:r>
              <a:rPr lang="fr-FR" dirty="0"/>
              <a:t> ?</a:t>
            </a:r>
          </a:p>
        </p:txBody>
      </p:sp>
      <p:sp>
        <p:nvSpPr>
          <p:cNvPr id="4" name="Espace réservé du numéro de diapositive 3"/>
          <p:cNvSpPr>
            <a:spLocks noGrp="1"/>
          </p:cNvSpPr>
          <p:nvPr>
            <p:ph type="sldNum" sz="quarter" idx="5"/>
          </p:nvPr>
        </p:nvSpPr>
        <p:spPr/>
        <p:txBody>
          <a:bodyPr rtlCol="0"/>
          <a:lstStyle/>
          <a:p>
            <a:pPr rtl="0"/>
            <a:fld id="{1734D747-9380-41EE-9946-EC9EC0CA5D1E}" type="slidenum">
              <a:rPr lang="fr-FR" smtClean="0"/>
              <a:t>110</a:t>
            </a:fld>
            <a:endParaRPr lang="fr-FR"/>
          </a:p>
        </p:txBody>
      </p:sp>
    </p:spTree>
    <p:extLst>
      <p:ext uri="{BB962C8B-B14F-4D97-AF65-F5344CB8AC3E}">
        <p14:creationId xmlns:p14="http://schemas.microsoft.com/office/powerpoint/2010/main" val="176556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A5C89-1821-F37F-9547-BE536C2DCE2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7F592F-13ED-46DB-FA2C-4A50B00A7CA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AA2D74E-D3F9-D4C7-0A87-C117FE851705}"/>
              </a:ext>
            </a:extLst>
          </p:cNvPr>
          <p:cNvSpPr>
            <a:spLocks noGrp="1"/>
          </p:cNvSpPr>
          <p:nvPr>
            <p:ph type="body" idx="1"/>
          </p:nvPr>
        </p:nvSpPr>
        <p:spPr/>
        <p:txBody>
          <a:bodyPr rtlCol="0"/>
          <a:lstStyle/>
          <a:p>
            <a:pPr rtl="0"/>
            <a:r>
              <a:rPr lang="fr-FR" dirty="0"/>
              <a:t>Question : Qui l’a diffusé au sein de son </a:t>
            </a:r>
            <a:r>
              <a:rPr lang="fr-FR" dirty="0" err="1"/>
              <a:t>equipe</a:t>
            </a:r>
            <a:r>
              <a:rPr lang="fr-FR" dirty="0"/>
              <a:t> ?</a:t>
            </a:r>
          </a:p>
        </p:txBody>
      </p:sp>
      <p:sp>
        <p:nvSpPr>
          <p:cNvPr id="4" name="Espace réservé du numéro de diapositive 3">
            <a:extLst>
              <a:ext uri="{FF2B5EF4-FFF2-40B4-BE49-F238E27FC236}">
                <a16:creationId xmlns:a16="http://schemas.microsoft.com/office/drawing/2014/main" id="{B18CC62F-BA4E-8942-E163-F77BB4D8BF16}"/>
              </a:ext>
            </a:extLst>
          </p:cNvPr>
          <p:cNvSpPr>
            <a:spLocks noGrp="1"/>
          </p:cNvSpPr>
          <p:nvPr>
            <p:ph type="sldNum" sz="quarter" idx="5"/>
          </p:nvPr>
        </p:nvSpPr>
        <p:spPr/>
        <p:txBody>
          <a:bodyPr rtlCol="0"/>
          <a:lstStyle/>
          <a:p>
            <a:pPr rtl="0"/>
            <a:fld id="{1734D747-9380-41EE-9946-EC9EC0CA5D1E}" type="slidenum">
              <a:rPr lang="fr-FR" smtClean="0"/>
              <a:t>111</a:t>
            </a:fld>
            <a:endParaRPr lang="fr-FR"/>
          </a:p>
        </p:txBody>
      </p:sp>
    </p:spTree>
    <p:extLst>
      <p:ext uri="{BB962C8B-B14F-4D97-AF65-F5344CB8AC3E}">
        <p14:creationId xmlns:p14="http://schemas.microsoft.com/office/powerpoint/2010/main" val="1229219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4A357C48-C562-41D1-AB89-2DCA247A4CB6}"/>
              </a:ext>
            </a:extLst>
          </p:cNvPr>
          <p:cNvSpPr>
            <a:spLocks noGrp="1"/>
          </p:cNvSpPr>
          <p:nvPr>
            <p:ph type="title" hasCustomPrompt="1"/>
          </p:nvPr>
        </p:nvSpPr>
        <p:spPr>
          <a:xfrm>
            <a:off x="432000" y="1683829"/>
            <a:ext cx="8280000" cy="1107996"/>
          </a:xfrm>
          <a:prstGeom prst="rect">
            <a:avLst/>
          </a:prstGeom>
        </p:spPr>
        <p:txBody>
          <a:bodyPr anchor="b"/>
          <a:lstStyle>
            <a:lvl1pPr algn="ctr">
              <a:defRPr baseline="0">
                <a:solidFill>
                  <a:schemeClr val="bg1"/>
                </a:solidFill>
                <a:latin typeface="+mj-lt"/>
                <a:ea typeface="Cambria" panose="02040503050406030204" pitchFamily="18" charset="0"/>
              </a:defRPr>
            </a:lvl1pPr>
          </a:lstStyle>
          <a:p>
            <a:r>
              <a:rPr lang="fr-FR" dirty="0"/>
              <a:t>Titre présentation </a:t>
            </a:r>
            <a:br>
              <a:rPr lang="fr-FR" dirty="0"/>
            </a:br>
            <a:r>
              <a:rPr lang="fr-FR" dirty="0"/>
              <a:t>sur deux lignes</a:t>
            </a:r>
          </a:p>
        </p:txBody>
      </p:sp>
      <p:pic>
        <p:nvPicPr>
          <p:cNvPr id="15" name="Image 14">
            <a:extLst>
              <a:ext uri="{FF2B5EF4-FFF2-40B4-BE49-F238E27FC236}">
                <a16:creationId xmlns:a16="http://schemas.microsoft.com/office/drawing/2014/main" id="{710B7DC5-5583-4D55-A2EF-6B360EDF4151}"/>
              </a:ext>
            </a:extLst>
          </p:cNvPr>
          <p:cNvPicPr>
            <a:picLocks noChangeAspect="1"/>
          </p:cNvPicPr>
          <p:nvPr userDrawn="1"/>
        </p:nvPicPr>
        <p:blipFill>
          <a:blip r:embed="rId3"/>
          <a:stretch>
            <a:fillRect/>
          </a:stretch>
        </p:blipFill>
        <p:spPr>
          <a:xfrm>
            <a:off x="4038736" y="4080137"/>
            <a:ext cx="1265685" cy="554350"/>
          </a:xfrm>
          <a:prstGeom prst="rect">
            <a:avLst/>
          </a:prstGeom>
        </p:spPr>
      </p:pic>
      <p:sp>
        <p:nvSpPr>
          <p:cNvPr id="8" name="Espace réservé du texte 2">
            <a:extLst>
              <a:ext uri="{FF2B5EF4-FFF2-40B4-BE49-F238E27FC236}">
                <a16:creationId xmlns:a16="http://schemas.microsoft.com/office/drawing/2014/main" id="{8569B7CB-6E12-47DC-BB4D-B4BB04E026C8}"/>
              </a:ext>
            </a:extLst>
          </p:cNvPr>
          <p:cNvSpPr>
            <a:spLocks noGrp="1"/>
          </p:cNvSpPr>
          <p:nvPr>
            <p:ph type="body" sz="quarter" idx="11" hasCustomPrompt="1"/>
          </p:nvPr>
        </p:nvSpPr>
        <p:spPr>
          <a:xfrm>
            <a:off x="432000" y="2973912"/>
            <a:ext cx="8280000" cy="912573"/>
          </a:xfrm>
        </p:spPr>
        <p:txBody>
          <a:bodyPr>
            <a:noAutofit/>
          </a:bodyPr>
          <a:lstStyle>
            <a:lvl1pPr algn="ctr">
              <a:spcBef>
                <a:spcPts val="0"/>
              </a:spcBef>
              <a:defRPr sz="2400" b="0" cap="none" baseline="0">
                <a:solidFill>
                  <a:schemeClr val="bg1"/>
                </a:solidFill>
                <a:latin typeface="+mn-lt"/>
                <a:ea typeface="Cambria Math" panose="02040503050406030204" pitchFamily="18" charset="0"/>
                <a:cs typeface="Calibri" panose="020F0502020204030204" pitchFamily="34" charset="0"/>
              </a:defRPr>
            </a:lvl1pPr>
            <a:lvl2pPr algn="ctr">
              <a:spcBef>
                <a:spcPts val="0"/>
              </a:spcBef>
              <a:defRPr lang="fr-FR" sz="1600" b="0" kern="1200" cap="all" baseline="0" dirty="0" smtClean="0">
                <a:solidFill>
                  <a:schemeClr val="bg1"/>
                </a:solidFill>
                <a:latin typeface="Balto TT Book" panose="020B0503040502020203" pitchFamily="34" charset="0"/>
                <a:ea typeface="+mn-ea"/>
                <a:cs typeface="+mn-cs"/>
              </a:defRPr>
            </a:lvl2pPr>
            <a:lvl3pPr algn="ctr">
              <a:spcBef>
                <a:spcPts val="0"/>
              </a:spcBef>
              <a:defRPr lang="fr-FR" sz="1600" b="0" kern="1200" cap="all" baseline="0" dirty="0" smtClean="0">
                <a:solidFill>
                  <a:schemeClr val="bg1"/>
                </a:solidFill>
                <a:latin typeface="Balto TT Book" panose="020B0503040502020203" pitchFamily="34" charset="0"/>
                <a:ea typeface="+mn-ea"/>
                <a:cs typeface="+mn-cs"/>
              </a:defRPr>
            </a:lvl3pPr>
            <a:lvl4pPr algn="ctr">
              <a:spcBef>
                <a:spcPts val="0"/>
              </a:spcBef>
              <a:defRPr lang="fr-FR" sz="1600" b="0" kern="1200" cap="all" baseline="0" dirty="0" smtClean="0">
                <a:solidFill>
                  <a:schemeClr val="bg1"/>
                </a:solidFill>
                <a:latin typeface="Balto TT Book" panose="020B0503040502020203" pitchFamily="34" charset="0"/>
                <a:ea typeface="+mn-ea"/>
                <a:cs typeface="+mn-cs"/>
              </a:defRPr>
            </a:lvl4pPr>
            <a:lvl5pPr algn="ctr">
              <a:spcBef>
                <a:spcPts val="0"/>
              </a:spcBef>
              <a:defRPr lang="fr-FR" sz="1600" b="0" kern="1200" cap="all" baseline="0" dirty="0" smtClean="0">
                <a:solidFill>
                  <a:schemeClr val="bg1"/>
                </a:solidFill>
                <a:latin typeface="Balto TT Book" panose="020B0503040502020203" pitchFamily="34" charset="0"/>
                <a:ea typeface="+mn-ea"/>
                <a:cs typeface="+mn-cs"/>
              </a:defRPr>
            </a:lvl5pPr>
            <a:lvl6pPr algn="ctr">
              <a:spcBef>
                <a:spcPts val="0"/>
              </a:spcBef>
              <a:defRPr lang="fr-FR" sz="1600" b="0" kern="1200" cap="all" baseline="0" dirty="0" smtClean="0">
                <a:solidFill>
                  <a:schemeClr val="bg1"/>
                </a:solidFill>
                <a:latin typeface="Balto TT Book" panose="020B0503040502020203" pitchFamily="34" charset="0"/>
                <a:ea typeface="+mn-ea"/>
                <a:cs typeface="+mn-cs"/>
              </a:defRPr>
            </a:lvl6pPr>
            <a:lvl7pPr algn="ctr">
              <a:spcBef>
                <a:spcPts val="0"/>
              </a:spcBef>
              <a:defRPr lang="fr-FR" sz="1600" b="0" kern="1200" cap="all" baseline="0" dirty="0" smtClean="0">
                <a:solidFill>
                  <a:schemeClr val="bg1"/>
                </a:solidFill>
                <a:latin typeface="Balto TT Book" panose="020B0503040502020203" pitchFamily="34" charset="0"/>
                <a:ea typeface="+mn-ea"/>
                <a:cs typeface="+mn-cs"/>
              </a:defRPr>
            </a:lvl7pPr>
            <a:lvl8pPr algn="ctr">
              <a:spcBef>
                <a:spcPts val="0"/>
              </a:spcBef>
              <a:defRPr lang="fr-FR" sz="1600" b="0" kern="1200" cap="all" baseline="0" dirty="0" smtClean="0">
                <a:solidFill>
                  <a:schemeClr val="bg1"/>
                </a:solidFill>
                <a:latin typeface="Balto TT Book" panose="020B0503040502020203" pitchFamily="34" charset="0"/>
                <a:ea typeface="+mn-ea"/>
                <a:cs typeface="+mn-cs"/>
              </a:defRPr>
            </a:lvl8pPr>
            <a:lvl9pPr algn="ctr">
              <a:spcBef>
                <a:spcPts val="0"/>
              </a:spcBef>
              <a:defRPr lang="fr-FR" sz="1600" b="0" kern="1200" cap="all" baseline="0" dirty="0">
                <a:solidFill>
                  <a:schemeClr val="bg1"/>
                </a:solidFill>
                <a:latin typeface="Balto TT Book" panose="020B0503040502020203" pitchFamily="34" charset="0"/>
                <a:ea typeface="+mn-ea"/>
                <a:cs typeface="+mn-cs"/>
              </a:defRPr>
            </a:lvl9pPr>
          </a:lstStyle>
          <a:p>
            <a:pPr lvl="0"/>
            <a:r>
              <a:rPr lang="fr-FR" dirty="0"/>
              <a:t>Sous Titre</a:t>
            </a:r>
          </a:p>
        </p:txBody>
      </p:sp>
      <p:pic>
        <p:nvPicPr>
          <p:cNvPr id="2" name="Image 1" descr="Une image contenant texte&#10;&#10;Description générée automatiquement">
            <a:extLst>
              <a:ext uri="{FF2B5EF4-FFF2-40B4-BE49-F238E27FC236}">
                <a16:creationId xmlns:a16="http://schemas.microsoft.com/office/drawing/2014/main" id="{A77121A2-EBF8-5869-8101-00A365490F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2936" y="288751"/>
            <a:ext cx="3818128" cy="762764"/>
          </a:xfrm>
          <a:prstGeom prst="rect">
            <a:avLst/>
          </a:prstGeom>
        </p:spPr>
      </p:pic>
    </p:spTree>
    <p:extLst>
      <p:ext uri="{BB962C8B-B14F-4D97-AF65-F5344CB8AC3E}">
        <p14:creationId xmlns:p14="http://schemas.microsoft.com/office/powerpoint/2010/main" val="353390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 Trame dro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5" name="Espace réservé du texte 6">
            <a:extLst>
              <a:ext uri="{FF2B5EF4-FFF2-40B4-BE49-F238E27FC236}">
                <a16:creationId xmlns:a16="http://schemas.microsoft.com/office/drawing/2014/main" id="{F43588F5-AF0C-4A0B-8811-04B6934DFF65}"/>
              </a:ext>
            </a:extLst>
          </p:cNvPr>
          <p:cNvSpPr>
            <a:spLocks noGrp="1"/>
          </p:cNvSpPr>
          <p:nvPr>
            <p:ph type="body" sz="quarter" idx="13" hasCustomPrompt="1"/>
          </p:nvPr>
        </p:nvSpPr>
        <p:spPr>
          <a:xfrm>
            <a:off x="430707" y="208813"/>
            <a:ext cx="8280000" cy="369332"/>
          </a:xfrm>
        </p:spPr>
        <p:txBody>
          <a:bodyPr wrap="square">
            <a:spAutoFit/>
          </a:bodyPr>
          <a:lstStyle>
            <a:lvl1pPr algn="r">
              <a:spcBef>
                <a:spcPts val="0"/>
              </a:spcBef>
              <a:defRPr sz="2400" b="1" cap="none" baseline="0">
                <a:latin typeface="+mj-lt"/>
                <a:ea typeface="Calibri" panose="020F0502020204030204" pitchFamily="34" charset="0"/>
                <a:cs typeface="Calibri" panose="020F0502020204030204" pitchFamily="34" charset="0"/>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4" name="Content Placeholder 2">
            <a:extLst>
              <a:ext uri="{FF2B5EF4-FFF2-40B4-BE49-F238E27FC236}">
                <a16:creationId xmlns:a16="http://schemas.microsoft.com/office/drawing/2014/main" id="{EC599D46-20DF-5A43-C1C9-461499E7AA9F}"/>
              </a:ext>
            </a:extLst>
          </p:cNvPr>
          <p:cNvSpPr>
            <a:spLocks noGrp="1"/>
          </p:cNvSpPr>
          <p:nvPr>
            <p:ph idx="14"/>
          </p:nvPr>
        </p:nvSpPr>
        <p:spPr>
          <a:xfrm>
            <a:off x="430707" y="768716"/>
            <a:ext cx="3960000" cy="360606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2">
            <a:extLst>
              <a:ext uri="{FF2B5EF4-FFF2-40B4-BE49-F238E27FC236}">
                <a16:creationId xmlns:a16="http://schemas.microsoft.com/office/drawing/2014/main" id="{856FE670-0F35-2CAF-3E8C-47E9FE10FF5C}"/>
              </a:ext>
            </a:extLst>
          </p:cNvPr>
          <p:cNvSpPr>
            <a:spLocks noGrp="1"/>
          </p:cNvSpPr>
          <p:nvPr>
            <p:ph idx="1"/>
          </p:nvPr>
        </p:nvSpPr>
        <p:spPr>
          <a:xfrm>
            <a:off x="4753295" y="767617"/>
            <a:ext cx="3960000" cy="360606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47691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 Trame circul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4EC075F-C7F2-40AE-A6FE-5537408CB66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6" name="Espace réservé du texte 6">
            <a:extLst>
              <a:ext uri="{FF2B5EF4-FFF2-40B4-BE49-F238E27FC236}">
                <a16:creationId xmlns:a16="http://schemas.microsoft.com/office/drawing/2014/main" id="{502AFE2B-599F-4280-A918-EFFBC52752BB}"/>
              </a:ext>
            </a:extLst>
          </p:cNvPr>
          <p:cNvSpPr>
            <a:spLocks noGrp="1"/>
          </p:cNvSpPr>
          <p:nvPr>
            <p:ph type="body" sz="quarter" idx="13" hasCustomPrompt="1"/>
          </p:nvPr>
        </p:nvSpPr>
        <p:spPr>
          <a:xfrm>
            <a:off x="430707" y="204044"/>
            <a:ext cx="8280000" cy="369332"/>
          </a:xfrm>
        </p:spPr>
        <p:txBody>
          <a:bodyPr wrap="square">
            <a:spAutoFit/>
          </a:bodyPr>
          <a:lstStyle>
            <a:lvl1pPr algn="r">
              <a:spcBef>
                <a:spcPts val="0"/>
              </a:spcBef>
              <a:defRPr sz="2400" b="1" cap="none" baseline="0">
                <a:latin typeface="+mj-lt"/>
                <a:ea typeface="Calibri" panose="020F0502020204030204" pitchFamily="34" charset="0"/>
                <a:cs typeface="Calibri" panose="020F0502020204030204" pitchFamily="34" charset="0"/>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4" name="Content Placeholder 2">
            <a:extLst>
              <a:ext uri="{FF2B5EF4-FFF2-40B4-BE49-F238E27FC236}">
                <a16:creationId xmlns:a16="http://schemas.microsoft.com/office/drawing/2014/main" id="{B45609A9-9CE8-9B58-7DF1-6955E91AE15E}"/>
              </a:ext>
            </a:extLst>
          </p:cNvPr>
          <p:cNvSpPr>
            <a:spLocks noGrp="1"/>
          </p:cNvSpPr>
          <p:nvPr>
            <p:ph idx="14"/>
          </p:nvPr>
        </p:nvSpPr>
        <p:spPr>
          <a:xfrm>
            <a:off x="430707" y="768716"/>
            <a:ext cx="3960000" cy="360606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Content Placeholder 2">
            <a:extLst>
              <a:ext uri="{FF2B5EF4-FFF2-40B4-BE49-F238E27FC236}">
                <a16:creationId xmlns:a16="http://schemas.microsoft.com/office/drawing/2014/main" id="{0A22F02D-80A0-FE5B-2900-7C4921A289D6}"/>
              </a:ext>
            </a:extLst>
          </p:cNvPr>
          <p:cNvSpPr>
            <a:spLocks noGrp="1"/>
          </p:cNvSpPr>
          <p:nvPr>
            <p:ph idx="1"/>
          </p:nvPr>
        </p:nvSpPr>
        <p:spPr>
          <a:xfrm>
            <a:off x="4750707" y="768716"/>
            <a:ext cx="3960000" cy="360606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68236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rame fon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174BB6-3855-42A2-90C3-F2D668D435EF}"/>
              </a:ext>
            </a:extLst>
          </p:cNvPr>
          <p:cNvSpPr>
            <a:spLocks noGrp="1"/>
          </p:cNvSpPr>
          <p:nvPr>
            <p:ph type="sldNum" sz="quarter" idx="12"/>
          </p:nvPr>
        </p:nvSpPr>
        <p:spPr/>
        <p:txBody>
          <a:bodyPr/>
          <a:lstStyle/>
          <a:p>
            <a:fld id="{7A6DC197-B13F-6440-9349-C18AF8FE5C02}" type="slidenum">
              <a:rPr lang="fr-FR" smtClean="0"/>
              <a:pPr/>
              <a:t>‹N°›</a:t>
            </a:fld>
            <a:endParaRPr lang="fr-FR" dirty="0"/>
          </a:p>
        </p:txBody>
      </p:sp>
      <p:sp>
        <p:nvSpPr>
          <p:cNvPr id="9" name="Espace réservé du texte 6">
            <a:extLst>
              <a:ext uri="{FF2B5EF4-FFF2-40B4-BE49-F238E27FC236}">
                <a16:creationId xmlns:a16="http://schemas.microsoft.com/office/drawing/2014/main" id="{AEFFF6A6-EFE3-4B31-BB11-4F5410749E57}"/>
              </a:ext>
            </a:extLst>
          </p:cNvPr>
          <p:cNvSpPr>
            <a:spLocks noGrp="1"/>
          </p:cNvSpPr>
          <p:nvPr>
            <p:ph type="body" sz="quarter" idx="13" hasCustomPrompt="1"/>
          </p:nvPr>
        </p:nvSpPr>
        <p:spPr>
          <a:xfrm>
            <a:off x="432000" y="196591"/>
            <a:ext cx="8280000" cy="369332"/>
          </a:xfrm>
        </p:spPr>
        <p:txBody>
          <a:bodyPr wrap="square">
            <a:spAutoFit/>
          </a:bodyPr>
          <a:lstStyle>
            <a:lvl1pPr algn="r">
              <a:spcBef>
                <a:spcPts val="0"/>
              </a:spcBef>
              <a:defRPr sz="2400" b="1" cap="none" baseline="0">
                <a:latin typeface="+mj-lt"/>
                <a:ea typeface="Calibri" panose="020F0502020204030204" pitchFamily="34" charset="0"/>
                <a:cs typeface="Calibri" panose="020F0502020204030204" pitchFamily="34" charset="0"/>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3" name="Content Placeholder 2">
            <a:extLst>
              <a:ext uri="{FF2B5EF4-FFF2-40B4-BE49-F238E27FC236}">
                <a16:creationId xmlns:a16="http://schemas.microsoft.com/office/drawing/2014/main" id="{34984068-A2A9-2991-79E9-5A3CB9A89302}"/>
              </a:ext>
            </a:extLst>
          </p:cNvPr>
          <p:cNvSpPr>
            <a:spLocks noGrp="1"/>
          </p:cNvSpPr>
          <p:nvPr>
            <p:ph idx="14"/>
          </p:nvPr>
        </p:nvSpPr>
        <p:spPr>
          <a:xfrm>
            <a:off x="430707" y="768716"/>
            <a:ext cx="3960000" cy="360606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Content Placeholder 2">
            <a:extLst>
              <a:ext uri="{FF2B5EF4-FFF2-40B4-BE49-F238E27FC236}">
                <a16:creationId xmlns:a16="http://schemas.microsoft.com/office/drawing/2014/main" id="{E0B71DC8-5EE6-AA1A-7FB5-B0E93834C335}"/>
              </a:ext>
            </a:extLst>
          </p:cNvPr>
          <p:cNvSpPr>
            <a:spLocks noGrp="1"/>
          </p:cNvSpPr>
          <p:nvPr>
            <p:ph idx="1"/>
          </p:nvPr>
        </p:nvSpPr>
        <p:spPr>
          <a:xfrm>
            <a:off x="4753295" y="768716"/>
            <a:ext cx="3960000" cy="360606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61251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rame fon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174BB6-3855-42A2-90C3-F2D668D435EF}"/>
              </a:ext>
            </a:extLst>
          </p:cNvPr>
          <p:cNvSpPr>
            <a:spLocks noGrp="1"/>
          </p:cNvSpPr>
          <p:nvPr>
            <p:ph type="sldNum" sz="quarter" idx="12"/>
          </p:nvPr>
        </p:nvSpPr>
        <p:spPr/>
        <p:txBody>
          <a:bodyPr/>
          <a:lstStyle/>
          <a:p>
            <a:fld id="{7A6DC197-B13F-6440-9349-C18AF8FE5C02}" type="slidenum">
              <a:rPr lang="fr-FR" smtClean="0"/>
              <a:pPr/>
              <a:t>‹N°›</a:t>
            </a:fld>
            <a:endParaRPr lang="fr-FR" dirty="0"/>
          </a:p>
        </p:txBody>
      </p:sp>
      <p:sp>
        <p:nvSpPr>
          <p:cNvPr id="9" name="Espace réservé du texte 6">
            <a:extLst>
              <a:ext uri="{FF2B5EF4-FFF2-40B4-BE49-F238E27FC236}">
                <a16:creationId xmlns:a16="http://schemas.microsoft.com/office/drawing/2014/main" id="{AEFFF6A6-EFE3-4B31-BB11-4F5410749E57}"/>
              </a:ext>
            </a:extLst>
          </p:cNvPr>
          <p:cNvSpPr>
            <a:spLocks noGrp="1"/>
          </p:cNvSpPr>
          <p:nvPr>
            <p:ph type="body" sz="quarter" idx="13" hasCustomPrompt="1"/>
          </p:nvPr>
        </p:nvSpPr>
        <p:spPr>
          <a:xfrm>
            <a:off x="432000" y="196591"/>
            <a:ext cx="8280000" cy="369332"/>
          </a:xfrm>
        </p:spPr>
        <p:txBody>
          <a:bodyPr wrap="square">
            <a:spAutoFit/>
          </a:bodyPr>
          <a:lstStyle>
            <a:lvl1pPr algn="r">
              <a:spcBef>
                <a:spcPts val="0"/>
              </a:spcBef>
              <a:defRPr sz="2400" b="1" cap="none" baseline="0">
                <a:latin typeface="+mj-lt"/>
                <a:ea typeface="Calibri" panose="020F0502020204030204" pitchFamily="34" charset="0"/>
                <a:cs typeface="Calibri" panose="020F0502020204030204" pitchFamily="34" charset="0"/>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1714349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B3D62CC-DD6E-E237-FDC0-3FC3E9D98192}"/>
              </a:ext>
            </a:extLst>
          </p:cNvPr>
          <p:cNvSpPr>
            <a:spLocks noGrp="1"/>
          </p:cNvSpPr>
          <p:nvPr>
            <p:ph type="sldNum" sz="quarter" idx="10"/>
          </p:nvPr>
        </p:nvSpPr>
        <p:spPr/>
        <p:txBody>
          <a:bodyPr/>
          <a:lstStyle/>
          <a:p>
            <a:fld id="{7A6DC197-B13F-6440-9349-C18AF8FE5C02}" type="slidenum">
              <a:rPr lang="fr-FR" smtClean="0"/>
              <a:pPr/>
              <a:t>‹N°›</a:t>
            </a:fld>
            <a:endParaRPr lang="fr-FR" dirty="0"/>
          </a:p>
        </p:txBody>
      </p:sp>
      <p:sp>
        <p:nvSpPr>
          <p:cNvPr id="5" name="Espace réservé du texte 6">
            <a:extLst>
              <a:ext uri="{FF2B5EF4-FFF2-40B4-BE49-F238E27FC236}">
                <a16:creationId xmlns:a16="http://schemas.microsoft.com/office/drawing/2014/main" id="{F4D8818D-E587-242B-07BD-1B5FC1717A98}"/>
              </a:ext>
            </a:extLst>
          </p:cNvPr>
          <p:cNvSpPr>
            <a:spLocks noGrp="1"/>
          </p:cNvSpPr>
          <p:nvPr>
            <p:ph type="body" sz="quarter" idx="13" hasCustomPrompt="1"/>
          </p:nvPr>
        </p:nvSpPr>
        <p:spPr>
          <a:xfrm>
            <a:off x="226014" y="208813"/>
            <a:ext cx="8689386" cy="369332"/>
          </a:xfrm>
        </p:spPr>
        <p:txBody>
          <a:bodyPr wrap="square">
            <a:spAutoFit/>
          </a:bodyPr>
          <a:lstStyle>
            <a:lvl1pPr algn="r">
              <a:spcBef>
                <a:spcPts val="0"/>
              </a:spcBef>
              <a:defRPr sz="2400" b="1" cap="none" baseline="0">
                <a:latin typeface="+mj-lt"/>
                <a:ea typeface="Calibri" panose="020F0502020204030204" pitchFamily="34" charset="0"/>
                <a:cs typeface="Calibri" panose="020F0502020204030204" pitchFamily="34" charset="0"/>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139985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Dessin">
    <p:bg>
      <p:bgRef idx="1001">
        <a:schemeClr val="bg1"/>
      </p:bgRef>
    </p:bg>
    <p:spTree>
      <p:nvGrpSpPr>
        <p:cNvPr id="1" name=""/>
        <p:cNvGrpSpPr/>
        <p:nvPr/>
      </p:nvGrpSpPr>
      <p:grpSpPr>
        <a:xfrm>
          <a:off x="0" y="0"/>
          <a:ext cx="0" cy="0"/>
          <a:chOff x="0" y="0"/>
          <a:chExt cx="0" cy="0"/>
        </a:xfrm>
      </p:grpSpPr>
      <p:sp>
        <p:nvSpPr>
          <p:cNvPr id="12" name="Freeform 6" title="Page Number Shape"/>
          <p:cNvSpPr/>
          <p:nvPr/>
        </p:nvSpPr>
        <p:spPr bwMode="auto">
          <a:xfrm>
            <a:off x="8838008" y="891903"/>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4" name="Date Placeholder 3"/>
          <p:cNvSpPr>
            <a:spLocks noGrp="1"/>
          </p:cNvSpPr>
          <p:nvPr>
            <p:ph type="dt" sz="half" idx="10"/>
          </p:nvPr>
        </p:nvSpPr>
        <p:spPr>
          <a:xfrm>
            <a:off x="816684" y="4735830"/>
            <a:ext cx="1883654" cy="273844"/>
          </a:xfrm>
        </p:spPr>
        <p:txBody>
          <a:bodyPr/>
          <a:lstStyle>
            <a:lvl1pPr algn="l">
              <a:defRPr sz="900">
                <a:solidFill>
                  <a:schemeClr val="tx2"/>
                </a:solidFill>
              </a:defRPr>
            </a:lvl1pPr>
          </a:lstStyle>
          <a:p>
            <a:endParaRPr lang="en-US" dirty="0"/>
          </a:p>
        </p:txBody>
      </p:sp>
      <p:sp>
        <p:nvSpPr>
          <p:cNvPr id="5" name="Footer Placeholder 4"/>
          <p:cNvSpPr>
            <a:spLocks noGrp="1"/>
          </p:cNvSpPr>
          <p:nvPr>
            <p:ph type="ftr" sz="quarter" idx="11"/>
          </p:nvPr>
        </p:nvSpPr>
        <p:spPr>
          <a:xfrm>
            <a:off x="2837498" y="4735830"/>
            <a:ext cx="3254958" cy="273844"/>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838008" y="1106751"/>
            <a:ext cx="305991" cy="184666"/>
          </a:xfrm>
        </p:spPr>
        <p:txBody>
          <a:bodyPr/>
          <a:lstStyle>
            <a:lvl1pPr algn="r">
              <a:defRPr>
                <a:solidFill>
                  <a:schemeClr val="bg2"/>
                </a:solidFill>
              </a:defRPr>
            </a:lvl1pPr>
          </a:lstStyle>
          <a:p>
            <a:fld id="{2AC27A5A-7290-4DE1-BA94-4BE8A8E57DCF}" type="slidenum">
              <a:rPr lang="en-US" dirty="0"/>
              <a:pPr/>
              <a:t>‹N°›</a:t>
            </a:fld>
            <a:endParaRPr lang="en-US" dirty="0"/>
          </a:p>
        </p:txBody>
      </p:sp>
      <p:cxnSp>
        <p:nvCxnSpPr>
          <p:cNvPr id="9" name="Straight Connector 8" title="Verticle Rule Line"/>
          <p:cNvCxnSpPr/>
          <p:nvPr/>
        </p:nvCxnSpPr>
        <p:spPr>
          <a:xfrm>
            <a:off x="580391" y="942975"/>
            <a:ext cx="0" cy="42005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4A642DE2-9354-44C1-B019-7ED42B5D8594}"/>
              </a:ext>
            </a:extLst>
          </p:cNvPr>
          <p:cNvPicPr>
            <a:picLocks noChangeAspect="1"/>
          </p:cNvPicPr>
          <p:nvPr userDrawn="1"/>
        </p:nvPicPr>
        <p:blipFill>
          <a:blip r:embed="rId2"/>
          <a:stretch>
            <a:fillRect/>
          </a:stretch>
        </p:blipFill>
        <p:spPr>
          <a:xfrm>
            <a:off x="168911" y="91803"/>
            <a:ext cx="822960" cy="800100"/>
          </a:xfrm>
          <a:prstGeom prst="rect">
            <a:avLst/>
          </a:prstGeom>
        </p:spPr>
      </p:pic>
    </p:spTree>
    <p:extLst>
      <p:ext uri="{BB962C8B-B14F-4D97-AF65-F5344CB8AC3E}">
        <p14:creationId xmlns:p14="http://schemas.microsoft.com/office/powerpoint/2010/main" val="33170062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Regle">
    <p:spTree>
      <p:nvGrpSpPr>
        <p:cNvPr id="1" name=""/>
        <p:cNvGrpSpPr/>
        <p:nvPr/>
      </p:nvGrpSpPr>
      <p:grpSpPr>
        <a:xfrm>
          <a:off x="0" y="0"/>
          <a:ext cx="0" cy="0"/>
          <a:chOff x="0" y="0"/>
          <a:chExt cx="0" cy="0"/>
        </a:xfrm>
      </p:grpSpPr>
      <p:sp>
        <p:nvSpPr>
          <p:cNvPr id="2" name="Title 1"/>
          <p:cNvSpPr>
            <a:spLocks noGrp="1"/>
          </p:cNvSpPr>
          <p:nvPr>
            <p:ph type="title"/>
          </p:nvPr>
        </p:nvSpPr>
        <p:spPr>
          <a:xfrm>
            <a:off x="571501" y="0"/>
            <a:ext cx="8000999" cy="459000"/>
          </a:xfrm>
          <a:solidFill>
            <a:schemeClr val="accent1">
              <a:lumMod val="20000"/>
              <a:lumOff val="80000"/>
            </a:schemeClr>
          </a:solidFill>
        </p:spPr>
        <p:txBody>
          <a:bodyPr>
            <a:normAutofit/>
          </a:bodyPr>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571500" y="540327"/>
            <a:ext cx="8001000" cy="380745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‹N°›</a:t>
            </a:fld>
            <a:endParaRPr lang="en-US" dirty="0"/>
          </a:p>
        </p:txBody>
      </p:sp>
    </p:spTree>
    <p:extLst>
      <p:ext uri="{BB962C8B-B14F-4D97-AF65-F5344CB8AC3E}">
        <p14:creationId xmlns:p14="http://schemas.microsoft.com/office/powerpoint/2010/main" val="352450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5969D-E987-41B7-ADAD-2BDE0A67E0C6}"/>
              </a:ext>
            </a:extLst>
          </p:cNvPr>
          <p:cNvSpPr>
            <a:spLocks noGrp="1"/>
          </p:cNvSpPr>
          <p:nvPr>
            <p:ph type="title" hasCustomPrompt="1"/>
          </p:nvPr>
        </p:nvSpPr>
        <p:spPr>
          <a:xfrm>
            <a:off x="430707" y="491718"/>
            <a:ext cx="8280000" cy="553998"/>
          </a:xfrm>
        </p:spPr>
        <p:txBody>
          <a:bodyPr/>
          <a:lstStyle>
            <a:lvl1pPr>
              <a:defRPr>
                <a:solidFill>
                  <a:schemeClr val="bg1"/>
                </a:solidFill>
              </a:defRPr>
            </a:lvl1pPr>
          </a:lstStyle>
          <a:p>
            <a:r>
              <a:rPr lang="fr-FR" dirty="0"/>
              <a:t>Sommaire</a:t>
            </a:r>
          </a:p>
        </p:txBody>
      </p:sp>
      <p:sp>
        <p:nvSpPr>
          <p:cNvPr id="3" name="Content Placeholder 2">
            <a:extLst>
              <a:ext uri="{FF2B5EF4-FFF2-40B4-BE49-F238E27FC236}">
                <a16:creationId xmlns:a16="http://schemas.microsoft.com/office/drawing/2014/main" id="{2567808A-DFE0-18E9-7903-24E66C0946FA}"/>
              </a:ext>
            </a:extLst>
          </p:cNvPr>
          <p:cNvSpPr>
            <a:spLocks noGrp="1"/>
          </p:cNvSpPr>
          <p:nvPr>
            <p:ph idx="1"/>
          </p:nvPr>
        </p:nvSpPr>
        <p:spPr>
          <a:xfrm>
            <a:off x="430707" y="1320800"/>
            <a:ext cx="8280000" cy="33309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87221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us Titr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D219AFB-1C38-4C54-B346-C2E2A53EE2E4}"/>
              </a:ext>
            </a:extLst>
          </p:cNvPr>
          <p:cNvSpPr>
            <a:spLocks noGrp="1"/>
          </p:cNvSpPr>
          <p:nvPr>
            <p:ph type="sldNum" sz="quarter" idx="11"/>
          </p:nvPr>
        </p:nvSpPr>
        <p:spPr/>
        <p:txBody>
          <a:bodyPr/>
          <a:lstStyle/>
          <a:p>
            <a:fld id="{7A6DC197-B13F-6440-9349-C18AF8FE5C02}" type="slidenum">
              <a:rPr lang="fr-FR" smtClean="0"/>
              <a:pPr/>
              <a:t>‹N°›</a:t>
            </a:fld>
            <a:endParaRPr lang="fr-FR" dirty="0"/>
          </a:p>
        </p:txBody>
      </p:sp>
      <p:pic>
        <p:nvPicPr>
          <p:cNvPr id="8" name="Image 7">
            <a:extLst>
              <a:ext uri="{FF2B5EF4-FFF2-40B4-BE49-F238E27FC236}">
                <a16:creationId xmlns:a16="http://schemas.microsoft.com/office/drawing/2014/main" id="{0E968C66-DF17-6A4C-CEE3-F5EB2AB16582}"/>
              </a:ext>
            </a:extLst>
          </p:cNvPr>
          <p:cNvPicPr>
            <a:picLocks noChangeAspect="1"/>
          </p:cNvPicPr>
          <p:nvPr userDrawn="1"/>
        </p:nvPicPr>
        <p:blipFill rotWithShape="1">
          <a:blip r:embed="rId2"/>
          <a:srcRect r="6575"/>
          <a:stretch/>
        </p:blipFill>
        <p:spPr>
          <a:xfrm>
            <a:off x="5161106" y="6191"/>
            <a:ext cx="3982894" cy="5137309"/>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D2C6ECF9-9A6C-1D83-EF44-C7F06CDDAA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872" y="288751"/>
            <a:ext cx="3818128" cy="762764"/>
          </a:xfrm>
          <a:prstGeom prst="rect">
            <a:avLst/>
          </a:prstGeom>
        </p:spPr>
      </p:pic>
      <p:sp>
        <p:nvSpPr>
          <p:cNvPr id="2" name="Espace réservé du titre 1">
            <a:extLst>
              <a:ext uri="{FF2B5EF4-FFF2-40B4-BE49-F238E27FC236}">
                <a16:creationId xmlns:a16="http://schemas.microsoft.com/office/drawing/2014/main" id="{7CC9FBCA-F3B5-D481-AD27-E81DBF8A9998}"/>
              </a:ext>
            </a:extLst>
          </p:cNvPr>
          <p:cNvSpPr>
            <a:spLocks noGrp="1"/>
          </p:cNvSpPr>
          <p:nvPr>
            <p:ph type="title"/>
          </p:nvPr>
        </p:nvSpPr>
        <p:spPr>
          <a:xfrm>
            <a:off x="377371" y="1779767"/>
            <a:ext cx="4194629" cy="1107996"/>
          </a:xfrm>
          <a:prstGeom prst="rect">
            <a:avLst/>
          </a:prstGeom>
        </p:spPr>
        <p:txBody>
          <a:bodyPr vert="horz" wrap="square" lIns="0" tIns="0" rIns="0" bIns="0" rtlCol="0" anchor="t">
            <a:spAutoFit/>
          </a:bodyPr>
          <a:lstStyle>
            <a:lvl1pPr algn="ctr">
              <a:defRPr>
                <a:solidFill>
                  <a:schemeClr val="tx1"/>
                </a:solidFill>
                <a:latin typeface="+mj-lt"/>
                <a:ea typeface="Cambria" panose="02040503050406030204" pitchFamily="18" charset="0"/>
              </a:defRPr>
            </a:lvl1pPr>
          </a:lstStyle>
          <a:p>
            <a:r>
              <a:rPr lang="fr-FR" dirty="0"/>
              <a:t>Cliquer et modifier le titre</a:t>
            </a:r>
          </a:p>
        </p:txBody>
      </p:sp>
      <p:sp>
        <p:nvSpPr>
          <p:cNvPr id="4" name="Espace réservé du texte 2">
            <a:extLst>
              <a:ext uri="{FF2B5EF4-FFF2-40B4-BE49-F238E27FC236}">
                <a16:creationId xmlns:a16="http://schemas.microsoft.com/office/drawing/2014/main" id="{BA1F518E-4F05-AF45-E68C-FC81CD705F5C}"/>
              </a:ext>
            </a:extLst>
          </p:cNvPr>
          <p:cNvSpPr>
            <a:spLocks noGrp="1"/>
          </p:cNvSpPr>
          <p:nvPr>
            <p:ph type="body" sz="quarter" idx="12" hasCustomPrompt="1"/>
          </p:nvPr>
        </p:nvSpPr>
        <p:spPr>
          <a:xfrm>
            <a:off x="377370" y="3348083"/>
            <a:ext cx="4194629" cy="912573"/>
          </a:xfrm>
        </p:spPr>
        <p:txBody>
          <a:bodyPr>
            <a:noAutofit/>
          </a:bodyPr>
          <a:lstStyle>
            <a:lvl1pPr algn="ctr">
              <a:spcBef>
                <a:spcPts val="0"/>
              </a:spcBef>
              <a:defRPr sz="1800" b="0" cap="none" baseline="0">
                <a:solidFill>
                  <a:schemeClr val="tx1"/>
                </a:solidFill>
                <a:latin typeface="+mn-lt"/>
                <a:ea typeface="Cambria Math" panose="02040503050406030204" pitchFamily="18" charset="0"/>
              </a:defRPr>
            </a:lvl1pPr>
            <a:lvl2pPr algn="ctr">
              <a:spcBef>
                <a:spcPts val="0"/>
              </a:spcBef>
              <a:defRPr lang="fr-FR" sz="1600" b="0" kern="1200" cap="all" baseline="0" dirty="0" smtClean="0">
                <a:solidFill>
                  <a:schemeClr val="bg1"/>
                </a:solidFill>
                <a:latin typeface="Balto TT Book" panose="020B0503040502020203" pitchFamily="34" charset="0"/>
                <a:ea typeface="+mn-ea"/>
                <a:cs typeface="+mn-cs"/>
              </a:defRPr>
            </a:lvl2pPr>
            <a:lvl3pPr algn="ctr">
              <a:spcBef>
                <a:spcPts val="0"/>
              </a:spcBef>
              <a:defRPr lang="fr-FR" sz="1600" b="0" kern="1200" cap="all" baseline="0" dirty="0" smtClean="0">
                <a:solidFill>
                  <a:schemeClr val="bg1"/>
                </a:solidFill>
                <a:latin typeface="Balto TT Book" panose="020B0503040502020203" pitchFamily="34" charset="0"/>
                <a:ea typeface="+mn-ea"/>
                <a:cs typeface="+mn-cs"/>
              </a:defRPr>
            </a:lvl3pPr>
            <a:lvl4pPr algn="ctr">
              <a:spcBef>
                <a:spcPts val="0"/>
              </a:spcBef>
              <a:defRPr lang="fr-FR" sz="1600" b="0" kern="1200" cap="all" baseline="0" dirty="0" smtClean="0">
                <a:solidFill>
                  <a:schemeClr val="bg1"/>
                </a:solidFill>
                <a:latin typeface="Balto TT Book" panose="020B0503040502020203" pitchFamily="34" charset="0"/>
                <a:ea typeface="+mn-ea"/>
                <a:cs typeface="+mn-cs"/>
              </a:defRPr>
            </a:lvl4pPr>
            <a:lvl5pPr algn="ctr">
              <a:spcBef>
                <a:spcPts val="0"/>
              </a:spcBef>
              <a:defRPr lang="fr-FR" sz="1600" b="0" kern="1200" cap="all" baseline="0" dirty="0" smtClean="0">
                <a:solidFill>
                  <a:schemeClr val="bg1"/>
                </a:solidFill>
                <a:latin typeface="Balto TT Book" panose="020B0503040502020203" pitchFamily="34" charset="0"/>
                <a:ea typeface="+mn-ea"/>
                <a:cs typeface="+mn-cs"/>
              </a:defRPr>
            </a:lvl5pPr>
            <a:lvl6pPr algn="ctr">
              <a:spcBef>
                <a:spcPts val="0"/>
              </a:spcBef>
              <a:defRPr lang="fr-FR" sz="1600" b="0" kern="1200" cap="all" baseline="0" dirty="0" smtClean="0">
                <a:solidFill>
                  <a:schemeClr val="bg1"/>
                </a:solidFill>
                <a:latin typeface="Balto TT Book" panose="020B0503040502020203" pitchFamily="34" charset="0"/>
                <a:ea typeface="+mn-ea"/>
                <a:cs typeface="+mn-cs"/>
              </a:defRPr>
            </a:lvl6pPr>
            <a:lvl7pPr algn="ctr">
              <a:spcBef>
                <a:spcPts val="0"/>
              </a:spcBef>
              <a:defRPr lang="fr-FR" sz="1600" b="0" kern="1200" cap="all" baseline="0" dirty="0" smtClean="0">
                <a:solidFill>
                  <a:schemeClr val="bg1"/>
                </a:solidFill>
                <a:latin typeface="Balto TT Book" panose="020B0503040502020203" pitchFamily="34" charset="0"/>
                <a:ea typeface="+mn-ea"/>
                <a:cs typeface="+mn-cs"/>
              </a:defRPr>
            </a:lvl7pPr>
            <a:lvl8pPr algn="ctr">
              <a:spcBef>
                <a:spcPts val="0"/>
              </a:spcBef>
              <a:defRPr lang="fr-FR" sz="1600" b="0" kern="1200" cap="all" baseline="0" dirty="0" smtClean="0">
                <a:solidFill>
                  <a:schemeClr val="bg1"/>
                </a:solidFill>
                <a:latin typeface="Balto TT Book" panose="020B0503040502020203" pitchFamily="34" charset="0"/>
                <a:ea typeface="+mn-ea"/>
                <a:cs typeface="+mn-cs"/>
              </a:defRPr>
            </a:lvl8pPr>
            <a:lvl9pPr algn="ctr">
              <a:spcBef>
                <a:spcPts val="0"/>
              </a:spcBef>
              <a:defRPr lang="fr-FR" sz="1600" b="0" kern="1200" cap="all" baseline="0" dirty="0">
                <a:solidFill>
                  <a:schemeClr val="bg1"/>
                </a:solidFill>
                <a:latin typeface="Balto TT Book" panose="020B0503040502020203" pitchFamily="34" charset="0"/>
                <a:ea typeface="+mn-ea"/>
                <a:cs typeface="+mn-cs"/>
              </a:defRPr>
            </a:lvl9pPr>
          </a:lstStyle>
          <a:p>
            <a:pPr lvl="0"/>
            <a:r>
              <a:rPr lang="fr-FR" dirty="0"/>
              <a:t>Sous Titre</a:t>
            </a:r>
          </a:p>
        </p:txBody>
      </p:sp>
    </p:spTree>
    <p:extLst>
      <p:ext uri="{BB962C8B-B14F-4D97-AF65-F5344CB8AC3E}">
        <p14:creationId xmlns:p14="http://schemas.microsoft.com/office/powerpoint/2010/main" val="217270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
    <p:bg>
      <p:bgPr>
        <a:solidFill>
          <a:schemeClr val="accent1"/>
        </a:solidFill>
        <a:effectLst/>
      </p:bgPr>
    </p:bg>
    <p:spTree>
      <p:nvGrpSpPr>
        <p:cNvPr id="1" name=""/>
        <p:cNvGrpSpPr/>
        <p:nvPr/>
      </p:nvGrpSpPr>
      <p:grpSpPr>
        <a:xfrm>
          <a:off x="0" y="0"/>
          <a:ext cx="0" cy="0"/>
          <a:chOff x="0" y="0"/>
          <a:chExt cx="0" cy="0"/>
        </a:xfrm>
      </p:grpSpPr>
      <p:pic>
        <p:nvPicPr>
          <p:cNvPr id="3" name="Image 2" descr="Une image contenant rideau&#10;&#10;Description générée automatiquement">
            <a:extLst>
              <a:ext uri="{FF2B5EF4-FFF2-40B4-BE49-F238E27FC236}">
                <a16:creationId xmlns:a16="http://schemas.microsoft.com/office/drawing/2014/main" id="{48FD5B54-6C92-4CD2-83C6-BE702EFA3635}"/>
              </a:ext>
            </a:extLst>
          </p:cNvPr>
          <p:cNvPicPr>
            <a:picLocks noChangeAspect="1"/>
          </p:cNvPicPr>
          <p:nvPr userDrawn="1"/>
        </p:nvPicPr>
        <p:blipFill rotWithShape="1">
          <a:blip r:embed="rId2"/>
          <a:srcRect l="190" t="188" r="293" b="387"/>
          <a:stretch/>
        </p:blipFill>
        <p:spPr>
          <a:xfrm>
            <a:off x="0" y="0"/>
            <a:ext cx="9144000" cy="5143499"/>
          </a:xfrm>
          <a:prstGeom prst="rect">
            <a:avLst/>
          </a:prstGeom>
        </p:spPr>
      </p:pic>
      <p:sp>
        <p:nvSpPr>
          <p:cNvPr id="2" name="Titre 1">
            <a:extLst>
              <a:ext uri="{FF2B5EF4-FFF2-40B4-BE49-F238E27FC236}">
                <a16:creationId xmlns:a16="http://schemas.microsoft.com/office/drawing/2014/main" id="{F0DC96C1-DCAD-9CF6-A703-04F80D07295D}"/>
              </a:ext>
            </a:extLst>
          </p:cNvPr>
          <p:cNvSpPr>
            <a:spLocks noGrp="1"/>
          </p:cNvSpPr>
          <p:nvPr>
            <p:ph type="title" hasCustomPrompt="1"/>
          </p:nvPr>
        </p:nvSpPr>
        <p:spPr>
          <a:xfrm>
            <a:off x="432000" y="2233533"/>
            <a:ext cx="8280000" cy="553998"/>
          </a:xfrm>
          <a:prstGeom prst="rect">
            <a:avLst/>
          </a:prstGeom>
        </p:spPr>
        <p:txBody>
          <a:bodyPr anchor="b"/>
          <a:lstStyle>
            <a:lvl1pPr algn="ctr">
              <a:defRPr baseline="0">
                <a:solidFill>
                  <a:schemeClr val="bg1"/>
                </a:solidFill>
                <a:latin typeface="+mj-lt"/>
              </a:defRPr>
            </a:lvl1pPr>
          </a:lstStyle>
          <a:p>
            <a:r>
              <a:rPr lang="fr-FR" dirty="0"/>
              <a:t>Merci pour votre attention</a:t>
            </a:r>
          </a:p>
        </p:txBody>
      </p:sp>
    </p:spTree>
    <p:extLst>
      <p:ext uri="{BB962C8B-B14F-4D97-AF65-F5344CB8AC3E}">
        <p14:creationId xmlns:p14="http://schemas.microsoft.com/office/powerpoint/2010/main" val="9526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Trame gauch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B381316-E309-43FD-8184-01786D34F60E}"/>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7" name="Espace réservé du texte 6">
            <a:extLst>
              <a:ext uri="{FF2B5EF4-FFF2-40B4-BE49-F238E27FC236}">
                <a16:creationId xmlns:a16="http://schemas.microsoft.com/office/drawing/2014/main" id="{98F60205-E5A8-41E9-9C4D-E65902E17B71}"/>
              </a:ext>
            </a:extLst>
          </p:cNvPr>
          <p:cNvSpPr>
            <a:spLocks noGrp="1"/>
          </p:cNvSpPr>
          <p:nvPr>
            <p:ph type="body" sz="quarter" idx="12" hasCustomPrompt="1"/>
          </p:nvPr>
        </p:nvSpPr>
        <p:spPr>
          <a:xfrm>
            <a:off x="430707" y="194026"/>
            <a:ext cx="8280000" cy="369332"/>
          </a:xfrm>
        </p:spPr>
        <p:txBody>
          <a:bodyPr wrap="square">
            <a:spAutoFit/>
          </a:bodyPr>
          <a:lstStyle>
            <a:lvl1pPr algn="r">
              <a:spcBef>
                <a:spcPts val="0"/>
              </a:spcBef>
              <a:defRPr sz="2400" b="1" cap="none" baseline="0">
                <a:latin typeface="+mj-lt"/>
                <a:ea typeface="Calibri" panose="020F0502020204030204" pitchFamily="34" charset="0"/>
                <a:cs typeface="Calibri" panose="020F0502020204030204" pitchFamily="34" charset="0"/>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Content Placeholder 2">
            <a:extLst>
              <a:ext uri="{FF2B5EF4-FFF2-40B4-BE49-F238E27FC236}">
                <a16:creationId xmlns:a16="http://schemas.microsoft.com/office/drawing/2014/main" id="{86D94FB7-ED2E-6647-5103-A22D2F7E1FAB}"/>
              </a:ext>
            </a:extLst>
          </p:cNvPr>
          <p:cNvSpPr>
            <a:spLocks noGrp="1"/>
          </p:cNvSpPr>
          <p:nvPr>
            <p:ph idx="1"/>
          </p:nvPr>
        </p:nvSpPr>
        <p:spPr>
          <a:xfrm>
            <a:off x="430707" y="768716"/>
            <a:ext cx="8280000" cy="360606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07103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Trame dro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5" name="Espace réservé du texte 6">
            <a:extLst>
              <a:ext uri="{FF2B5EF4-FFF2-40B4-BE49-F238E27FC236}">
                <a16:creationId xmlns:a16="http://schemas.microsoft.com/office/drawing/2014/main" id="{F43588F5-AF0C-4A0B-8811-04B6934DFF65}"/>
              </a:ext>
            </a:extLst>
          </p:cNvPr>
          <p:cNvSpPr>
            <a:spLocks noGrp="1"/>
          </p:cNvSpPr>
          <p:nvPr>
            <p:ph type="body" sz="quarter" idx="13" hasCustomPrompt="1"/>
          </p:nvPr>
        </p:nvSpPr>
        <p:spPr>
          <a:xfrm>
            <a:off x="430707" y="208813"/>
            <a:ext cx="8280000" cy="369332"/>
          </a:xfrm>
        </p:spPr>
        <p:txBody>
          <a:bodyPr wrap="square">
            <a:spAutoFit/>
          </a:bodyPr>
          <a:lstStyle>
            <a:lvl1pPr algn="r">
              <a:spcBef>
                <a:spcPts val="0"/>
              </a:spcBef>
              <a:defRPr sz="2400" b="1" cap="none" baseline="0">
                <a:latin typeface="+mj-lt"/>
                <a:ea typeface="Calibri" panose="020F0502020204030204" pitchFamily="34" charset="0"/>
                <a:cs typeface="Calibri" panose="020F0502020204030204" pitchFamily="34" charset="0"/>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Content Placeholder 2">
            <a:extLst>
              <a:ext uri="{FF2B5EF4-FFF2-40B4-BE49-F238E27FC236}">
                <a16:creationId xmlns:a16="http://schemas.microsoft.com/office/drawing/2014/main" id="{F71CF086-B097-B9BB-4333-5BA580A105D7}"/>
              </a:ext>
            </a:extLst>
          </p:cNvPr>
          <p:cNvSpPr>
            <a:spLocks noGrp="1"/>
          </p:cNvSpPr>
          <p:nvPr>
            <p:ph idx="1"/>
          </p:nvPr>
        </p:nvSpPr>
        <p:spPr>
          <a:xfrm>
            <a:off x="430707" y="768716"/>
            <a:ext cx="8280000" cy="360606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14273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Trame circul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4EC075F-C7F2-40AE-A6FE-5537408CB66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6" name="Espace réservé du texte 6">
            <a:extLst>
              <a:ext uri="{FF2B5EF4-FFF2-40B4-BE49-F238E27FC236}">
                <a16:creationId xmlns:a16="http://schemas.microsoft.com/office/drawing/2014/main" id="{502AFE2B-599F-4280-A918-EFFBC52752BB}"/>
              </a:ext>
            </a:extLst>
          </p:cNvPr>
          <p:cNvSpPr>
            <a:spLocks noGrp="1"/>
          </p:cNvSpPr>
          <p:nvPr>
            <p:ph type="body" sz="quarter" idx="13" hasCustomPrompt="1"/>
          </p:nvPr>
        </p:nvSpPr>
        <p:spPr>
          <a:xfrm>
            <a:off x="430707" y="204044"/>
            <a:ext cx="8280000" cy="369332"/>
          </a:xfrm>
        </p:spPr>
        <p:txBody>
          <a:bodyPr wrap="square">
            <a:spAutoFit/>
          </a:bodyPr>
          <a:lstStyle>
            <a:lvl1pPr algn="r">
              <a:spcBef>
                <a:spcPts val="0"/>
              </a:spcBef>
              <a:defRPr sz="2400" b="1" cap="none" baseline="0">
                <a:latin typeface="+mj-lt"/>
                <a:ea typeface="Calibri" panose="020F0502020204030204" pitchFamily="34" charset="0"/>
                <a:cs typeface="Calibri" panose="020F0502020204030204" pitchFamily="34" charset="0"/>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Content Placeholder 2">
            <a:extLst>
              <a:ext uri="{FF2B5EF4-FFF2-40B4-BE49-F238E27FC236}">
                <a16:creationId xmlns:a16="http://schemas.microsoft.com/office/drawing/2014/main" id="{C2BBB057-8540-0F67-356F-6BA543C40A8D}"/>
              </a:ext>
            </a:extLst>
          </p:cNvPr>
          <p:cNvSpPr>
            <a:spLocks noGrp="1"/>
          </p:cNvSpPr>
          <p:nvPr>
            <p:ph idx="1"/>
          </p:nvPr>
        </p:nvSpPr>
        <p:spPr>
          <a:xfrm>
            <a:off x="430707" y="768716"/>
            <a:ext cx="8280000" cy="3606067"/>
          </a:xfrm>
        </p:spPr>
        <p:txBody>
          <a:bodyPr/>
          <a:lstStyle>
            <a:lvl2pPr>
              <a:defRPr i="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0684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me fon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174BB6-3855-42A2-90C3-F2D668D435EF}"/>
              </a:ext>
            </a:extLst>
          </p:cNvPr>
          <p:cNvSpPr>
            <a:spLocks noGrp="1"/>
          </p:cNvSpPr>
          <p:nvPr>
            <p:ph type="sldNum" sz="quarter" idx="12"/>
          </p:nvPr>
        </p:nvSpPr>
        <p:spPr/>
        <p:txBody>
          <a:bodyPr/>
          <a:lstStyle/>
          <a:p>
            <a:fld id="{7A6DC197-B13F-6440-9349-C18AF8FE5C02}" type="slidenum">
              <a:rPr lang="fr-FR" smtClean="0"/>
              <a:pPr/>
              <a:t>‹N°›</a:t>
            </a:fld>
            <a:endParaRPr lang="fr-FR" dirty="0"/>
          </a:p>
        </p:txBody>
      </p:sp>
      <p:sp>
        <p:nvSpPr>
          <p:cNvPr id="9" name="Espace réservé du texte 6">
            <a:extLst>
              <a:ext uri="{FF2B5EF4-FFF2-40B4-BE49-F238E27FC236}">
                <a16:creationId xmlns:a16="http://schemas.microsoft.com/office/drawing/2014/main" id="{AEFFF6A6-EFE3-4B31-BB11-4F5410749E57}"/>
              </a:ext>
            </a:extLst>
          </p:cNvPr>
          <p:cNvSpPr>
            <a:spLocks noGrp="1"/>
          </p:cNvSpPr>
          <p:nvPr>
            <p:ph type="body" sz="quarter" idx="13" hasCustomPrompt="1"/>
          </p:nvPr>
        </p:nvSpPr>
        <p:spPr>
          <a:xfrm>
            <a:off x="432000" y="196591"/>
            <a:ext cx="8280000" cy="369332"/>
          </a:xfrm>
        </p:spPr>
        <p:txBody>
          <a:bodyPr wrap="square">
            <a:spAutoFit/>
          </a:bodyPr>
          <a:lstStyle>
            <a:lvl1pPr algn="r">
              <a:spcBef>
                <a:spcPts val="0"/>
              </a:spcBef>
              <a:defRPr sz="2400" b="1" cap="none" baseline="0">
                <a:latin typeface="+mj-lt"/>
                <a:ea typeface="Calibri" panose="020F0502020204030204" pitchFamily="34" charset="0"/>
                <a:cs typeface="Calibri" panose="020F0502020204030204" pitchFamily="34" charset="0"/>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Content Placeholder 2">
            <a:extLst>
              <a:ext uri="{FF2B5EF4-FFF2-40B4-BE49-F238E27FC236}">
                <a16:creationId xmlns:a16="http://schemas.microsoft.com/office/drawing/2014/main" id="{E3AC9F73-790D-F6C1-B76C-E1B31E26C7F6}"/>
              </a:ext>
            </a:extLst>
          </p:cNvPr>
          <p:cNvSpPr>
            <a:spLocks noGrp="1"/>
          </p:cNvSpPr>
          <p:nvPr>
            <p:ph idx="1"/>
          </p:nvPr>
        </p:nvSpPr>
        <p:spPr>
          <a:xfrm>
            <a:off x="430707" y="768716"/>
            <a:ext cx="8280000" cy="360606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30425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 Trame gauch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B381316-E309-43FD-8184-01786D34F60E}"/>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7" name="Espace réservé du texte 6">
            <a:extLst>
              <a:ext uri="{FF2B5EF4-FFF2-40B4-BE49-F238E27FC236}">
                <a16:creationId xmlns:a16="http://schemas.microsoft.com/office/drawing/2014/main" id="{98F60205-E5A8-41E9-9C4D-E65902E17B71}"/>
              </a:ext>
            </a:extLst>
          </p:cNvPr>
          <p:cNvSpPr>
            <a:spLocks noGrp="1"/>
          </p:cNvSpPr>
          <p:nvPr>
            <p:ph type="body" sz="quarter" idx="12" hasCustomPrompt="1"/>
          </p:nvPr>
        </p:nvSpPr>
        <p:spPr>
          <a:xfrm>
            <a:off x="430707" y="194026"/>
            <a:ext cx="8280000" cy="369332"/>
          </a:xfrm>
        </p:spPr>
        <p:txBody>
          <a:bodyPr wrap="square">
            <a:spAutoFit/>
          </a:bodyPr>
          <a:lstStyle>
            <a:lvl1pPr algn="r">
              <a:spcBef>
                <a:spcPts val="0"/>
              </a:spcBef>
              <a:defRPr sz="2400" b="1" cap="none" baseline="0">
                <a:latin typeface="+mj-lt"/>
                <a:ea typeface="Calibri" panose="020F0502020204030204" pitchFamily="34" charset="0"/>
                <a:cs typeface="Calibri" panose="020F0502020204030204" pitchFamily="34" charset="0"/>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Content Placeholder 2">
            <a:extLst>
              <a:ext uri="{FF2B5EF4-FFF2-40B4-BE49-F238E27FC236}">
                <a16:creationId xmlns:a16="http://schemas.microsoft.com/office/drawing/2014/main" id="{86D94FB7-ED2E-6647-5103-A22D2F7E1FAB}"/>
              </a:ext>
            </a:extLst>
          </p:cNvPr>
          <p:cNvSpPr>
            <a:spLocks noGrp="1"/>
          </p:cNvSpPr>
          <p:nvPr>
            <p:ph idx="1"/>
          </p:nvPr>
        </p:nvSpPr>
        <p:spPr>
          <a:xfrm>
            <a:off x="430707" y="768716"/>
            <a:ext cx="3960000" cy="360606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3" name="Content Placeholder 2">
            <a:extLst>
              <a:ext uri="{FF2B5EF4-FFF2-40B4-BE49-F238E27FC236}">
                <a16:creationId xmlns:a16="http://schemas.microsoft.com/office/drawing/2014/main" id="{2A5D370C-ED2B-8D7B-8D7D-AC2A8872302A}"/>
              </a:ext>
            </a:extLst>
          </p:cNvPr>
          <p:cNvSpPr>
            <a:spLocks noGrp="1"/>
          </p:cNvSpPr>
          <p:nvPr>
            <p:ph idx="13"/>
          </p:nvPr>
        </p:nvSpPr>
        <p:spPr>
          <a:xfrm>
            <a:off x="4753295" y="768715"/>
            <a:ext cx="3960000" cy="360606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47206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32000" y="580673"/>
            <a:ext cx="8280000" cy="553998"/>
          </a:xfrm>
          <a:prstGeom prst="rect">
            <a:avLst/>
          </a:prstGeom>
        </p:spPr>
        <p:txBody>
          <a:bodyPr vert="horz" lIns="0" tIns="0" rIns="0" bIns="0" rtlCol="0" anchor="t">
            <a:spAutoFit/>
          </a:bodyPr>
          <a:lstStyle/>
          <a:p>
            <a:r>
              <a:rPr lang="fr-FR" dirty="0"/>
              <a:t>Cliquer et modifier le titre</a:t>
            </a:r>
          </a:p>
        </p:txBody>
      </p:sp>
      <p:sp>
        <p:nvSpPr>
          <p:cNvPr id="3" name="Espace réservé du texte 2"/>
          <p:cNvSpPr>
            <a:spLocks noGrp="1"/>
          </p:cNvSpPr>
          <p:nvPr>
            <p:ph type="body" idx="1"/>
          </p:nvPr>
        </p:nvSpPr>
        <p:spPr>
          <a:xfrm>
            <a:off x="432000" y="1672045"/>
            <a:ext cx="8280000" cy="2404211"/>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05</a:t>
            </a:r>
          </a:p>
        </p:txBody>
      </p:sp>
      <p:sp>
        <p:nvSpPr>
          <p:cNvPr id="6" name="Espace réservé du numéro de diapositive 5"/>
          <p:cNvSpPr>
            <a:spLocks noGrp="1"/>
          </p:cNvSpPr>
          <p:nvPr>
            <p:ph type="sldNum" sz="quarter" idx="4"/>
          </p:nvPr>
        </p:nvSpPr>
        <p:spPr>
          <a:xfrm>
            <a:off x="957995" y="4724011"/>
            <a:ext cx="2133600" cy="184666"/>
          </a:xfrm>
          <a:prstGeom prst="rect">
            <a:avLst/>
          </a:prstGeom>
        </p:spPr>
        <p:txBody>
          <a:bodyPr vert="horz" lIns="0" tIns="0" rIns="0" bIns="0" rtlCol="0" anchor="ctr">
            <a:spAutoFit/>
          </a:bodyPr>
          <a:lstStyle>
            <a:lvl1pPr algn="l">
              <a:defRPr sz="1200">
                <a:solidFill>
                  <a:schemeClr val="tx1"/>
                </a:solidFill>
                <a:latin typeface="+mn-lt"/>
                <a:ea typeface="Calibri Light" panose="020F0302020204030204" pitchFamily="34" charset="0"/>
                <a:cs typeface="Calibri Light" panose="020F0302020204030204" pitchFamily="34" charset="0"/>
              </a:defRPr>
            </a:lvl1pPr>
          </a:lstStyle>
          <a:p>
            <a:fld id="{7A6DC197-B13F-6440-9349-C18AF8FE5C02}" type="slidenum">
              <a:rPr lang="fr-FR" smtClean="0"/>
              <a:pPr/>
              <a:t>‹N°›</a:t>
            </a:fld>
            <a:endParaRPr lang="fr-FR" dirty="0"/>
          </a:p>
        </p:txBody>
      </p:sp>
      <p:cxnSp>
        <p:nvCxnSpPr>
          <p:cNvPr id="16" name="Connecteur droit 15">
            <a:extLst>
              <a:ext uri="{FF2B5EF4-FFF2-40B4-BE49-F238E27FC236}">
                <a16:creationId xmlns:a16="http://schemas.microsoft.com/office/drawing/2014/main" id="{B8BD061D-D328-4D2E-9166-A6F97149F812}"/>
              </a:ext>
            </a:extLst>
          </p:cNvPr>
          <p:cNvCxnSpPr>
            <a:cxnSpLocks/>
          </p:cNvCxnSpPr>
          <p:nvPr userDrawn="1"/>
        </p:nvCxnSpPr>
        <p:spPr>
          <a:xfrm flipV="1">
            <a:off x="887315" y="4760478"/>
            <a:ext cx="0" cy="129984"/>
          </a:xfrm>
          <a:prstGeom prst="line">
            <a:avLst/>
          </a:prstGeom>
          <a:ln w="6350">
            <a:solidFill>
              <a:srgbClr val="033363"/>
            </a:solidFill>
          </a:ln>
          <a:effectLst/>
        </p:spPr>
        <p:style>
          <a:lnRef idx="2">
            <a:schemeClr val="accent1"/>
          </a:lnRef>
          <a:fillRef idx="0">
            <a:schemeClr val="accent1"/>
          </a:fillRef>
          <a:effectRef idx="1">
            <a:schemeClr val="accent1"/>
          </a:effectRef>
          <a:fontRef idx="minor">
            <a:schemeClr val="tx1"/>
          </a:fontRef>
        </p:style>
      </p:cxnSp>
      <p:pic>
        <p:nvPicPr>
          <p:cNvPr id="5" name="Image 4">
            <a:extLst>
              <a:ext uri="{FF2B5EF4-FFF2-40B4-BE49-F238E27FC236}">
                <a16:creationId xmlns:a16="http://schemas.microsoft.com/office/drawing/2014/main" id="{4207A999-F8B9-01BF-19EE-793EABA9AD19}"/>
              </a:ext>
            </a:extLst>
          </p:cNvPr>
          <p:cNvPicPr>
            <a:picLocks noChangeAspect="1"/>
          </p:cNvPicPr>
          <p:nvPr userDrawn="1"/>
        </p:nvPicPr>
        <p:blipFill>
          <a:blip r:embed="rId18"/>
          <a:stretch>
            <a:fillRect/>
          </a:stretch>
        </p:blipFill>
        <p:spPr>
          <a:xfrm>
            <a:off x="457200" y="4636344"/>
            <a:ext cx="360000" cy="360000"/>
          </a:xfrm>
          <a:prstGeom prst="rect">
            <a:avLst/>
          </a:prstGeom>
        </p:spPr>
      </p:pic>
    </p:spTree>
    <p:extLst>
      <p:ext uri="{BB962C8B-B14F-4D97-AF65-F5344CB8AC3E}">
        <p14:creationId xmlns:p14="http://schemas.microsoft.com/office/powerpoint/2010/main" val="1317442219"/>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49" r:id="rId3"/>
    <p:sldLayoutId id="2147483652" r:id="rId4"/>
    <p:sldLayoutId id="2147483654" r:id="rId5"/>
    <p:sldLayoutId id="2147483655" r:id="rId6"/>
    <p:sldLayoutId id="2147483656" r:id="rId7"/>
    <p:sldLayoutId id="2147483658" r:id="rId8"/>
    <p:sldLayoutId id="2147483689" r:id="rId9"/>
    <p:sldLayoutId id="2147483690" r:id="rId10"/>
    <p:sldLayoutId id="2147483691" r:id="rId11"/>
    <p:sldLayoutId id="2147483692" r:id="rId12"/>
    <p:sldLayoutId id="2147483693" r:id="rId13"/>
    <p:sldLayoutId id="2147483688" r:id="rId14"/>
    <p:sldLayoutId id="2147483697" r:id="rId15"/>
    <p:sldLayoutId id="2147483700" r:id="rId16"/>
  </p:sldLayoutIdLst>
  <p:hf hdr="0" ftr="0" dt="0"/>
  <p:txStyles>
    <p:titleStyle>
      <a:lvl1pPr algn="r" defTabSz="457200" rtl="0" eaLnBrk="1" latinLnBrk="0" hangingPunct="1">
        <a:lnSpc>
          <a:spcPct val="100000"/>
        </a:lnSpc>
        <a:spcBef>
          <a:spcPct val="0"/>
        </a:spcBef>
        <a:buNone/>
        <a:defRPr sz="3600" b="1" i="1" kern="1200" cap="small" baseline="0">
          <a:solidFill>
            <a:schemeClr val="tx1"/>
          </a:solidFill>
          <a:latin typeface="+mj-lt"/>
          <a:ea typeface="Calibri" panose="020F0502020204030204" pitchFamily="34" charset="0"/>
          <a:cs typeface="Calibri" panose="020F0502020204030204" pitchFamily="34" charset="0"/>
        </a:defRPr>
      </a:lvl1pPr>
    </p:titleStyle>
    <p:bodyStyle>
      <a:lvl1pPr marL="0" indent="0" algn="l" defTabSz="457200" rtl="0" eaLnBrk="1" latinLnBrk="0" hangingPunct="1">
        <a:spcBef>
          <a:spcPts val="300"/>
        </a:spcBef>
        <a:spcAft>
          <a:spcPts val="400"/>
        </a:spcAft>
        <a:buFont typeface="Balto"/>
        <a:buNone/>
        <a:defRPr sz="1600" b="1" u="none" kern="1200" cap="small" baseline="0">
          <a:solidFill>
            <a:schemeClr val="tx1"/>
          </a:solidFill>
          <a:latin typeface="+mn-lt"/>
          <a:ea typeface="Calibri Light" panose="020F0302020204030204" pitchFamily="34" charset="0"/>
          <a:cs typeface="Calibri Light" panose="020F0302020204030204" pitchFamily="34" charset="0"/>
        </a:defRPr>
      </a:lvl1pPr>
      <a:lvl2pPr marL="179388" indent="0" algn="l" defTabSz="457200" rtl="0" eaLnBrk="1" latinLnBrk="0" hangingPunct="1">
        <a:spcBef>
          <a:spcPts val="300"/>
        </a:spcBef>
        <a:spcAft>
          <a:spcPts val="400"/>
        </a:spcAft>
        <a:buFont typeface="Balto"/>
        <a:buNone/>
        <a:defRPr sz="1600" b="0" i="0" kern="1200" cap="none" baseline="0">
          <a:solidFill>
            <a:schemeClr val="tx1"/>
          </a:solidFill>
          <a:latin typeface="+mn-lt"/>
          <a:ea typeface="Calibri Light" panose="020F0302020204030204" pitchFamily="34" charset="0"/>
          <a:cs typeface="Calibri Light" panose="020F0302020204030204" pitchFamily="34" charset="0"/>
        </a:defRPr>
      </a:lvl2pPr>
      <a:lvl3pPr marL="623888" indent="-268288" algn="l" defTabSz="457200" rtl="0" eaLnBrk="1" latinLnBrk="0" hangingPunct="1">
        <a:spcBef>
          <a:spcPts val="300"/>
        </a:spcBef>
        <a:spcAft>
          <a:spcPts val="400"/>
        </a:spcAft>
        <a:buFont typeface="Wingdings" panose="05000000000000000000" pitchFamily="2" charset="2"/>
        <a:buChar char="ü"/>
        <a:defRPr sz="1600" kern="1200">
          <a:solidFill>
            <a:schemeClr val="tx1"/>
          </a:solidFill>
          <a:latin typeface="+mn-lt"/>
          <a:ea typeface="Calibri Light" panose="020F0302020204030204" pitchFamily="34" charset="0"/>
          <a:cs typeface="Calibri Light" panose="020F0302020204030204" pitchFamily="34" charset="0"/>
        </a:defRPr>
      </a:lvl3pPr>
      <a:lvl4pPr marL="804863" indent="-269875" algn="l" defTabSz="457200" rtl="0" eaLnBrk="1" latinLnBrk="0" hangingPunct="1">
        <a:spcBef>
          <a:spcPts val="300"/>
        </a:spcBef>
        <a:spcAft>
          <a:spcPts val="400"/>
        </a:spcAft>
        <a:buFont typeface="Wingdings" panose="05000000000000000000" pitchFamily="2" charset="2"/>
        <a:buChar char="v"/>
        <a:defRPr sz="1600" kern="1200">
          <a:solidFill>
            <a:schemeClr val="tx1"/>
          </a:solidFill>
          <a:latin typeface="+mn-lt"/>
          <a:ea typeface="Calibri Light" panose="020F0302020204030204" pitchFamily="34" charset="0"/>
          <a:cs typeface="Calibri Light" panose="020F0302020204030204" pitchFamily="34" charset="0"/>
        </a:defRPr>
      </a:lvl4pPr>
      <a:lvl5pPr marL="987425" indent="-171450" algn="l" defTabSz="457200" rtl="0" eaLnBrk="1" latinLnBrk="0" hangingPunct="1">
        <a:spcBef>
          <a:spcPts val="300"/>
        </a:spcBef>
        <a:spcAft>
          <a:spcPts val="400"/>
        </a:spcAft>
        <a:buFont typeface="Arial" panose="020B0604020202020204" pitchFamily="34" charset="0"/>
        <a:buChar char="•"/>
        <a:defRPr sz="1600" b="1" i="1" kern="1200">
          <a:solidFill>
            <a:srgbClr val="FF0000"/>
          </a:solidFill>
          <a:latin typeface="+mn-lt"/>
          <a:ea typeface="Calibri Light" panose="020F0302020204030204" pitchFamily="34" charset="0"/>
          <a:cs typeface="Calibri Light" panose="020F0302020204030204" pitchFamily="34" charset="0"/>
        </a:defRPr>
      </a:lvl5pPr>
      <a:lvl6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pos="144" userDrawn="1">
          <p15:clr>
            <a:srgbClr val="F26B43"/>
          </p15:clr>
        </p15:guide>
        <p15:guide id="4" pos="5616" userDrawn="1">
          <p15:clr>
            <a:srgbClr val="F26B43"/>
          </p15:clr>
        </p15:guide>
        <p15:guide id="5" orient="horz" userDrawn="1">
          <p15:clr>
            <a:srgbClr val="F26B43"/>
          </p15:clr>
        </p15:guide>
        <p15:guide id="6" orient="horz" pos="3240" userDrawn="1">
          <p15:clr>
            <a:srgbClr val="F26B43"/>
          </p15:clr>
        </p15:guide>
        <p15:guide id="7" orient="horz" pos="144" userDrawn="1">
          <p15:clr>
            <a:srgbClr val="F26B43"/>
          </p15:clr>
        </p15:guide>
        <p15:guide id="8" orient="horz" pos="972" userDrawn="1">
          <p15:clr>
            <a:srgbClr val="F26B43"/>
          </p15:clr>
        </p15:guide>
        <p15:guide id="9" orient="horz" pos="2268" userDrawn="1">
          <p15:clr>
            <a:srgbClr val="F26B43"/>
          </p15:clr>
        </p15:guide>
        <p15:guide id="10" orient="horz" pos="30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hyperlink" Target="https://www.ffgolf.org/regles/les-regles-2023"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B6715-0D06-3B8B-8EC5-336928AE9BDC}"/>
              </a:ext>
            </a:extLst>
          </p:cNvPr>
          <p:cNvSpPr>
            <a:spLocks noGrp="1"/>
          </p:cNvSpPr>
          <p:nvPr>
            <p:ph type="title"/>
          </p:nvPr>
        </p:nvSpPr>
        <p:spPr>
          <a:xfrm>
            <a:off x="432000" y="1683829"/>
            <a:ext cx="8280000" cy="1107996"/>
          </a:xfrm>
        </p:spPr>
        <p:txBody>
          <a:bodyPr/>
          <a:lstStyle/>
          <a:p>
            <a:r>
              <a:rPr lang="fr-FR" dirty="0"/>
              <a:t>Présentation des règles de golf</a:t>
            </a:r>
            <a:br>
              <a:rPr lang="fr-FR" dirty="0"/>
            </a:br>
            <a:r>
              <a:rPr lang="fr-FR" dirty="0"/>
              <a:t>2023</a:t>
            </a:r>
          </a:p>
        </p:txBody>
      </p:sp>
      <p:sp>
        <p:nvSpPr>
          <p:cNvPr id="3" name="Espace réservé du texte 2">
            <a:extLst>
              <a:ext uri="{FF2B5EF4-FFF2-40B4-BE49-F238E27FC236}">
                <a16:creationId xmlns:a16="http://schemas.microsoft.com/office/drawing/2014/main" id="{AFA2B2E7-AE77-3940-97A7-508C63B4D8B4}"/>
              </a:ext>
            </a:extLst>
          </p:cNvPr>
          <p:cNvSpPr>
            <a:spLocks noGrp="1"/>
          </p:cNvSpPr>
          <p:nvPr>
            <p:ph type="body" sz="quarter" idx="11"/>
          </p:nvPr>
        </p:nvSpPr>
        <p:spPr/>
        <p:txBody>
          <a:bodyPr/>
          <a:lstStyle/>
          <a:p>
            <a:r>
              <a:rPr lang="fr-FR" dirty="0"/>
              <a:t>Janvier 2025</a:t>
            </a:r>
          </a:p>
        </p:txBody>
      </p:sp>
    </p:spTree>
    <p:extLst>
      <p:ext uri="{BB962C8B-B14F-4D97-AF65-F5344CB8AC3E}">
        <p14:creationId xmlns:p14="http://schemas.microsoft.com/office/powerpoint/2010/main" val="3289309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A2E6F6E3-7969-499F-A1D9-70205FC76DD5}"/>
              </a:ext>
            </a:extLst>
          </p:cNvPr>
          <p:cNvSpPr>
            <a:spLocks noGrp="1"/>
          </p:cNvSpPr>
          <p:nvPr>
            <p:ph type="sldNum" sz="quarter" idx="11"/>
          </p:nvPr>
        </p:nvSpPr>
        <p:spPr/>
        <p:txBody>
          <a:bodyPr/>
          <a:lstStyle/>
          <a:p>
            <a:fld id="{2AC27A5A-7290-4DE1-BA94-4BE8A8E57DCF}" type="slidenum">
              <a:rPr lang="en-US" smtClean="0"/>
              <a:pPr/>
              <a:t>10</a:t>
            </a:fld>
            <a:endParaRPr lang="en-US" dirty="0"/>
          </a:p>
        </p:txBody>
      </p:sp>
      <p:sp>
        <p:nvSpPr>
          <p:cNvPr id="5" name="Titre 4">
            <a:extLst>
              <a:ext uri="{FF2B5EF4-FFF2-40B4-BE49-F238E27FC236}">
                <a16:creationId xmlns:a16="http://schemas.microsoft.com/office/drawing/2014/main" id="{7699AD03-3FB8-4ADF-B788-711507E174FF}"/>
              </a:ext>
            </a:extLst>
          </p:cNvPr>
          <p:cNvSpPr>
            <a:spLocks noGrp="1"/>
          </p:cNvSpPr>
          <p:nvPr>
            <p:ph type="title"/>
          </p:nvPr>
        </p:nvSpPr>
        <p:spPr>
          <a:xfrm>
            <a:off x="377371" y="1779767"/>
            <a:ext cx="4194629" cy="553998"/>
          </a:xfrm>
        </p:spPr>
        <p:txBody>
          <a:bodyPr/>
          <a:lstStyle/>
          <a:p>
            <a:r>
              <a:rPr lang="fr-FR" dirty="0"/>
              <a:t>Jouer un trou </a:t>
            </a:r>
          </a:p>
        </p:txBody>
      </p:sp>
      <p:sp>
        <p:nvSpPr>
          <p:cNvPr id="12" name="Sous-titre 11">
            <a:extLst>
              <a:ext uri="{FF2B5EF4-FFF2-40B4-BE49-F238E27FC236}">
                <a16:creationId xmlns:a16="http://schemas.microsoft.com/office/drawing/2014/main" id="{9930A246-E9BF-49BA-9A41-773275C646A2}"/>
              </a:ext>
            </a:extLst>
          </p:cNvPr>
          <p:cNvSpPr>
            <a:spLocks noGrp="1"/>
          </p:cNvSpPr>
          <p:nvPr>
            <p:ph type="body" sz="quarter" idx="12"/>
          </p:nvPr>
        </p:nvSpPr>
        <p:spPr/>
        <p:txBody>
          <a:bodyPr>
            <a:normAutofit/>
          </a:bodyPr>
          <a:lstStyle/>
          <a:p>
            <a:endParaRPr lang="fr-FR" dirty="0"/>
          </a:p>
        </p:txBody>
      </p:sp>
    </p:spTree>
    <p:extLst>
      <p:ext uri="{BB962C8B-B14F-4D97-AF65-F5344CB8AC3E}">
        <p14:creationId xmlns:p14="http://schemas.microsoft.com/office/powerpoint/2010/main" val="19871226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0B08471-8CC2-4829-AF5D-883D69C14506}"/>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100</a:t>
            </a:fld>
            <a:endParaRPr lang="en-US" dirty="0"/>
          </a:p>
        </p:txBody>
      </p:sp>
      <p:sp>
        <p:nvSpPr>
          <p:cNvPr id="14" name="Espace réservé du texte 13">
            <a:extLst>
              <a:ext uri="{FF2B5EF4-FFF2-40B4-BE49-F238E27FC236}">
                <a16:creationId xmlns:a16="http://schemas.microsoft.com/office/drawing/2014/main" id="{4F5DF530-D02C-EBCB-14D5-7B25FABEB37A}"/>
              </a:ext>
            </a:extLst>
          </p:cNvPr>
          <p:cNvSpPr>
            <a:spLocks noGrp="1"/>
          </p:cNvSpPr>
          <p:nvPr>
            <p:ph type="body" sz="quarter" idx="12"/>
          </p:nvPr>
        </p:nvSpPr>
        <p:spPr/>
        <p:txBody>
          <a:bodyPr/>
          <a:lstStyle/>
          <a:p>
            <a:endParaRPr lang="fr-FR"/>
          </a:p>
        </p:txBody>
      </p:sp>
      <p:sp>
        <p:nvSpPr>
          <p:cNvPr id="7" name="Espace réservé du contenu 6">
            <a:extLst>
              <a:ext uri="{FF2B5EF4-FFF2-40B4-BE49-F238E27FC236}">
                <a16:creationId xmlns:a16="http://schemas.microsoft.com/office/drawing/2014/main" id="{AFD35D89-90E6-4824-999C-4BFFFAE0AE1B}"/>
              </a:ext>
            </a:extLst>
          </p:cNvPr>
          <p:cNvSpPr>
            <a:spLocks noGrp="1"/>
          </p:cNvSpPr>
          <p:nvPr>
            <p:ph idx="1"/>
          </p:nvPr>
        </p:nvSpPr>
        <p:spPr>
          <a:xfrm>
            <a:off x="430707" y="768716"/>
            <a:ext cx="8280000" cy="3606067"/>
          </a:xfrm>
        </p:spPr>
        <p:txBody>
          <a:bodyPr>
            <a:normAutofit/>
          </a:bodyPr>
          <a:lstStyle/>
          <a:p>
            <a:endParaRPr lang="fr-FR" dirty="0"/>
          </a:p>
          <a:p>
            <a:r>
              <a:rPr lang="fr-FR" dirty="0"/>
              <a:t>Une balle provisoire doit être abandonnée. </a:t>
            </a:r>
          </a:p>
          <a:p>
            <a:pPr lvl="2"/>
            <a:r>
              <a:rPr lang="fr-FR" dirty="0"/>
              <a:t>Soit la balle d'origine est retrouvée à l'extérieur d'une zone à pénalité avant la fin du temps de recherche de trois minutes</a:t>
            </a:r>
          </a:p>
          <a:p>
            <a:pPr lvl="2"/>
            <a:r>
              <a:rPr lang="fr-FR" dirty="0"/>
              <a:t>Soit la balle d'origine est retrouvée dans une zone à pénalité</a:t>
            </a:r>
          </a:p>
          <a:p>
            <a:pPr lvl="3"/>
            <a:r>
              <a:rPr lang="fr-FR" dirty="0"/>
              <a:t>Soit jouer la balle d'origine comme elle repose</a:t>
            </a:r>
          </a:p>
          <a:p>
            <a:pPr lvl="3"/>
            <a:r>
              <a:rPr lang="fr-FR" dirty="0"/>
              <a:t>Soit se dégager avec pénalité </a:t>
            </a:r>
          </a:p>
          <a:p>
            <a:pPr lvl="2"/>
            <a:endParaRPr lang="fr-FR" dirty="0"/>
          </a:p>
          <a:p>
            <a:pPr lvl="2"/>
            <a:endParaRPr lang="fr-FR" dirty="0"/>
          </a:p>
        </p:txBody>
      </p:sp>
    </p:spTree>
    <p:extLst>
      <p:ext uri="{BB962C8B-B14F-4D97-AF65-F5344CB8AC3E}">
        <p14:creationId xmlns:p14="http://schemas.microsoft.com/office/powerpoint/2010/main" val="10114130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DF5DFB1-4A36-4922-BA42-175BCB7A3ADE}"/>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101</a:t>
            </a:fld>
            <a:endParaRPr lang="en-US" dirty="0"/>
          </a:p>
        </p:txBody>
      </p:sp>
      <p:sp>
        <p:nvSpPr>
          <p:cNvPr id="5" name="Titre 4">
            <a:extLst>
              <a:ext uri="{FF2B5EF4-FFF2-40B4-BE49-F238E27FC236}">
                <a16:creationId xmlns:a16="http://schemas.microsoft.com/office/drawing/2014/main" id="{7699AD03-3FB8-4ADF-B788-711507E174FF}"/>
              </a:ext>
            </a:extLst>
          </p:cNvPr>
          <p:cNvSpPr>
            <a:spLocks noGrp="1"/>
          </p:cNvSpPr>
          <p:nvPr>
            <p:ph type="title"/>
          </p:nvPr>
        </p:nvSpPr>
        <p:spPr>
          <a:xfrm>
            <a:off x="377371" y="1779767"/>
            <a:ext cx="4194629" cy="1107996"/>
          </a:xfrm>
        </p:spPr>
        <p:txBody>
          <a:bodyPr/>
          <a:lstStyle/>
          <a:p>
            <a:r>
              <a:rPr lang="fr-FR" dirty="0"/>
              <a:t>Balle injouable </a:t>
            </a:r>
          </a:p>
        </p:txBody>
      </p:sp>
      <p:sp>
        <p:nvSpPr>
          <p:cNvPr id="7" name="Espace réservé du texte 6">
            <a:extLst>
              <a:ext uri="{FF2B5EF4-FFF2-40B4-BE49-F238E27FC236}">
                <a16:creationId xmlns:a16="http://schemas.microsoft.com/office/drawing/2014/main" id="{176F2F38-622C-357B-33C6-E636DFC4E82D}"/>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23321166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6EC2159-3C18-49AE-83D7-70D1A2B6D98D}"/>
              </a:ext>
            </a:extLst>
          </p:cNvPr>
          <p:cNvSpPr>
            <a:spLocks noGrp="1"/>
          </p:cNvSpPr>
          <p:nvPr>
            <p:ph type="sldNum" sz="quarter" idx="11"/>
          </p:nvPr>
        </p:nvSpPr>
        <p:spPr/>
        <p:txBody>
          <a:bodyPr/>
          <a:lstStyle/>
          <a:p>
            <a:fld id="{2AC27A5A-7290-4DE1-BA94-4BE8A8E57DCF}" type="slidenum">
              <a:rPr lang="en-US" smtClean="0"/>
              <a:pPr/>
              <a:t>102</a:t>
            </a:fld>
            <a:endParaRPr lang="en-US" dirty="0"/>
          </a:p>
        </p:txBody>
      </p:sp>
      <p:sp>
        <p:nvSpPr>
          <p:cNvPr id="11" name="Espace réservé du texte 10">
            <a:extLst>
              <a:ext uri="{FF2B5EF4-FFF2-40B4-BE49-F238E27FC236}">
                <a16:creationId xmlns:a16="http://schemas.microsoft.com/office/drawing/2014/main" id="{452AAC5C-0675-E394-6364-175CAE8A17ED}"/>
              </a:ext>
            </a:extLst>
          </p:cNvPr>
          <p:cNvSpPr>
            <a:spLocks noGrp="1"/>
          </p:cNvSpPr>
          <p:nvPr>
            <p:ph type="body" sz="quarter" idx="12"/>
          </p:nvPr>
        </p:nvSpPr>
        <p:spPr/>
        <p:txBody>
          <a:bodyPr/>
          <a:lstStyle/>
          <a:p>
            <a:r>
              <a:rPr lang="fr-FR" dirty="0"/>
              <a:t>Déclarer et se dégager</a:t>
            </a:r>
          </a:p>
        </p:txBody>
      </p:sp>
      <p:sp>
        <p:nvSpPr>
          <p:cNvPr id="7" name="Espace réservé du contenu 6">
            <a:extLst>
              <a:ext uri="{FF2B5EF4-FFF2-40B4-BE49-F238E27FC236}">
                <a16:creationId xmlns:a16="http://schemas.microsoft.com/office/drawing/2014/main" id="{615D3783-78EE-42DE-8C6A-204BB9FF739E}"/>
              </a:ext>
            </a:extLst>
          </p:cNvPr>
          <p:cNvSpPr>
            <a:spLocks noGrp="1"/>
          </p:cNvSpPr>
          <p:nvPr>
            <p:ph idx="1"/>
          </p:nvPr>
        </p:nvSpPr>
        <p:spPr/>
        <p:txBody>
          <a:bodyPr>
            <a:normAutofit/>
          </a:bodyPr>
          <a:lstStyle/>
          <a:p>
            <a:r>
              <a:rPr lang="fr-FR" dirty="0"/>
              <a:t>Décision</a:t>
            </a:r>
          </a:p>
          <a:p>
            <a:pPr lvl="1"/>
            <a:r>
              <a:rPr lang="fr-FR" dirty="0"/>
              <a:t>Le joueur est la seule personne qui peut décider de considérer sa balle comme injouable </a:t>
            </a:r>
          </a:p>
          <a:p>
            <a:pPr lvl="2"/>
            <a:r>
              <a:rPr lang="fr-FR" dirty="0"/>
              <a:t>Autorisé n'importe où sur le parcours </a:t>
            </a:r>
            <a:br>
              <a:rPr lang="fr-FR" dirty="0"/>
            </a:br>
            <a:r>
              <a:rPr lang="fr-FR" dirty="0"/>
              <a:t>sauf dans une zone à pénalité</a:t>
            </a:r>
          </a:p>
          <a:p>
            <a:pPr lvl="2"/>
            <a:endParaRPr lang="fr-FR" dirty="0"/>
          </a:p>
          <a:p>
            <a:r>
              <a:rPr lang="fr-FR" dirty="0"/>
              <a:t>Dégagement</a:t>
            </a:r>
          </a:p>
          <a:p>
            <a:pPr lvl="2"/>
            <a:r>
              <a:rPr lang="fr-FR" dirty="0"/>
              <a:t>Coup et distance</a:t>
            </a:r>
          </a:p>
          <a:p>
            <a:pPr lvl="2"/>
            <a:r>
              <a:rPr lang="fr-FR" dirty="0"/>
              <a:t>Dégagement arrière sur la ligne</a:t>
            </a:r>
          </a:p>
          <a:p>
            <a:pPr lvl="2"/>
            <a:r>
              <a:rPr lang="fr-FR" dirty="0"/>
              <a:t>Dégagement latéral</a:t>
            </a:r>
          </a:p>
          <a:p>
            <a:pPr lvl="4"/>
            <a:r>
              <a:rPr lang="fr-FR" dirty="0"/>
              <a:t>Un coup de pénalité</a:t>
            </a:r>
          </a:p>
          <a:p>
            <a:pPr lvl="2"/>
            <a:endParaRPr lang="fr-FR" dirty="0"/>
          </a:p>
          <a:p>
            <a:pPr lvl="2"/>
            <a:endParaRPr lang="fr-FR" dirty="0"/>
          </a:p>
        </p:txBody>
      </p:sp>
    </p:spTree>
    <p:extLst>
      <p:ext uri="{BB962C8B-B14F-4D97-AF65-F5344CB8AC3E}">
        <p14:creationId xmlns:p14="http://schemas.microsoft.com/office/powerpoint/2010/main" val="30113461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55C61E0B-E5AA-4FC6-B2B8-3CF2E5DD36FB}"/>
              </a:ext>
            </a:extLst>
          </p:cNvPr>
          <p:cNvSpPr>
            <a:spLocks noGrp="1"/>
          </p:cNvSpPr>
          <p:nvPr>
            <p:ph type="sldNum" sz="quarter" idx="10"/>
          </p:nvPr>
        </p:nvSpPr>
        <p:spPr/>
        <p:txBody>
          <a:bodyPr/>
          <a:lstStyle/>
          <a:p>
            <a:fld id="{2AC27A5A-7290-4DE1-BA94-4BE8A8E57DCF}" type="slidenum">
              <a:rPr lang="en-US" smtClean="0"/>
              <a:t>103</a:t>
            </a:fld>
            <a:endParaRPr lang="en-US" dirty="0"/>
          </a:p>
        </p:txBody>
      </p:sp>
      <p:sp>
        <p:nvSpPr>
          <p:cNvPr id="3" name="Espace réservé du texte 2">
            <a:extLst>
              <a:ext uri="{FF2B5EF4-FFF2-40B4-BE49-F238E27FC236}">
                <a16:creationId xmlns:a16="http://schemas.microsoft.com/office/drawing/2014/main" id="{0315E60A-6D2A-4833-9D3A-F0818DA36259}"/>
              </a:ext>
            </a:extLst>
          </p:cNvPr>
          <p:cNvSpPr>
            <a:spLocks noGrp="1"/>
          </p:cNvSpPr>
          <p:nvPr>
            <p:ph type="body" sz="quarter" idx="13"/>
          </p:nvPr>
        </p:nvSpPr>
        <p:spPr/>
        <p:txBody>
          <a:bodyPr/>
          <a:lstStyle/>
          <a:p>
            <a:endParaRPr lang="fr-FR"/>
          </a:p>
        </p:txBody>
      </p:sp>
      <p:pic>
        <p:nvPicPr>
          <p:cNvPr id="9" name="Espace réservé du contenu 8">
            <a:extLst>
              <a:ext uri="{FF2B5EF4-FFF2-40B4-BE49-F238E27FC236}">
                <a16:creationId xmlns:a16="http://schemas.microsoft.com/office/drawing/2014/main" id="{A83EC0A3-74A7-82E3-9AA4-9C5A1B481AE3}"/>
              </a:ext>
            </a:extLst>
          </p:cNvPr>
          <p:cNvPicPr>
            <a:picLocks noGrp="1" noChangeAspect="1"/>
          </p:cNvPicPr>
          <p:nvPr>
            <p:ph idx="4294967295"/>
          </p:nvPr>
        </p:nvPicPr>
        <p:blipFill>
          <a:blip r:embed="rId2"/>
          <a:stretch>
            <a:fillRect/>
          </a:stretch>
        </p:blipFill>
        <p:spPr>
          <a:xfrm>
            <a:off x="485450" y="0"/>
            <a:ext cx="8170514" cy="5143500"/>
          </a:xfrm>
        </p:spPr>
      </p:pic>
    </p:spTree>
    <p:extLst>
      <p:ext uri="{BB962C8B-B14F-4D97-AF65-F5344CB8AC3E}">
        <p14:creationId xmlns:p14="http://schemas.microsoft.com/office/powerpoint/2010/main" val="12407914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31223-D5BC-0D78-78D2-18565CC09F32}"/>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51EB104-8D2D-C400-930B-8717EC1FAE3F}"/>
              </a:ext>
            </a:extLst>
          </p:cNvPr>
          <p:cNvSpPr>
            <a:spLocks noGrp="1"/>
          </p:cNvSpPr>
          <p:nvPr>
            <p:ph type="sldNum" sz="quarter" idx="11"/>
          </p:nvPr>
        </p:nvSpPr>
        <p:spPr/>
        <p:txBody>
          <a:bodyPr/>
          <a:lstStyle/>
          <a:p>
            <a:fld id="{2AC27A5A-7290-4DE1-BA94-4BE8A8E57DCF}" type="slidenum">
              <a:rPr lang="en-US" smtClean="0"/>
              <a:pPr/>
              <a:t>104</a:t>
            </a:fld>
            <a:endParaRPr lang="en-US" dirty="0"/>
          </a:p>
        </p:txBody>
      </p:sp>
      <p:sp>
        <p:nvSpPr>
          <p:cNvPr id="9" name="Espace réservé du texte 8">
            <a:extLst>
              <a:ext uri="{FF2B5EF4-FFF2-40B4-BE49-F238E27FC236}">
                <a16:creationId xmlns:a16="http://schemas.microsoft.com/office/drawing/2014/main" id="{D264BE3E-8DEA-362F-7243-A5D4312954B9}"/>
              </a:ext>
            </a:extLst>
          </p:cNvPr>
          <p:cNvSpPr>
            <a:spLocks noGrp="1"/>
          </p:cNvSpPr>
          <p:nvPr>
            <p:ph type="body" sz="quarter" idx="12"/>
          </p:nvPr>
        </p:nvSpPr>
        <p:spPr/>
        <p:txBody>
          <a:bodyPr/>
          <a:lstStyle/>
          <a:p>
            <a:r>
              <a:rPr lang="fr-FR" dirty="0"/>
              <a:t>Balle injouable dans un bunker</a:t>
            </a:r>
          </a:p>
        </p:txBody>
      </p:sp>
      <p:sp>
        <p:nvSpPr>
          <p:cNvPr id="3" name="Espace réservé du contenu 2">
            <a:extLst>
              <a:ext uri="{FF2B5EF4-FFF2-40B4-BE49-F238E27FC236}">
                <a16:creationId xmlns:a16="http://schemas.microsoft.com/office/drawing/2014/main" id="{73E4D168-4635-BEAF-88D5-3ED28E8674B3}"/>
              </a:ext>
            </a:extLst>
          </p:cNvPr>
          <p:cNvSpPr>
            <a:spLocks noGrp="1"/>
          </p:cNvSpPr>
          <p:nvPr>
            <p:ph idx="1"/>
          </p:nvPr>
        </p:nvSpPr>
        <p:spPr/>
        <p:txBody>
          <a:bodyPr/>
          <a:lstStyle/>
          <a:p>
            <a:r>
              <a:rPr lang="fr-FR" dirty="0"/>
              <a:t>Dégagement : Option normale</a:t>
            </a:r>
          </a:p>
          <a:p>
            <a:pPr lvl="2"/>
            <a:r>
              <a:rPr lang="fr-FR" dirty="0"/>
              <a:t>Coup et distance</a:t>
            </a:r>
          </a:p>
          <a:p>
            <a:pPr lvl="2"/>
            <a:r>
              <a:rPr lang="fr-FR" dirty="0"/>
              <a:t>Dégagement arrière sur la ligne – Zone de dégagement dans le bunker</a:t>
            </a:r>
          </a:p>
          <a:p>
            <a:pPr lvl="2"/>
            <a:r>
              <a:rPr lang="fr-FR" dirty="0"/>
              <a:t>Dégagement latéral – Zone de dégagement dans le bunker</a:t>
            </a:r>
          </a:p>
          <a:p>
            <a:pPr lvl="4"/>
            <a:r>
              <a:rPr lang="fr-FR" dirty="0"/>
              <a:t>Un coup de pénalité</a:t>
            </a:r>
          </a:p>
          <a:p>
            <a:pPr lvl="4"/>
            <a:endParaRPr lang="fr-FR" dirty="0"/>
          </a:p>
          <a:p>
            <a:r>
              <a:rPr lang="fr-FR" dirty="0"/>
              <a:t>Dégagement : Option supplémentaire</a:t>
            </a:r>
          </a:p>
          <a:p>
            <a:pPr lvl="2"/>
            <a:r>
              <a:rPr lang="fr-FR" dirty="0"/>
              <a:t>Dégagement en arrière sur la ligne à l'extérieur du bunker</a:t>
            </a:r>
          </a:p>
          <a:p>
            <a:pPr lvl="4"/>
            <a:r>
              <a:rPr lang="fr-FR" dirty="0"/>
              <a:t>Total de deux coups de pénalité</a:t>
            </a:r>
          </a:p>
          <a:p>
            <a:pPr lvl="2"/>
            <a:endParaRPr lang="fr-FR" dirty="0"/>
          </a:p>
        </p:txBody>
      </p:sp>
    </p:spTree>
    <p:extLst>
      <p:ext uri="{BB962C8B-B14F-4D97-AF65-F5344CB8AC3E}">
        <p14:creationId xmlns:p14="http://schemas.microsoft.com/office/powerpoint/2010/main" val="37805248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4B9094C8-CC1D-4E5C-BAE4-724C781BA499}"/>
              </a:ext>
            </a:extLst>
          </p:cNvPr>
          <p:cNvSpPr>
            <a:spLocks noGrp="1"/>
          </p:cNvSpPr>
          <p:nvPr>
            <p:ph type="sldNum" sz="quarter" idx="10"/>
          </p:nvPr>
        </p:nvSpPr>
        <p:spPr/>
        <p:txBody>
          <a:bodyPr/>
          <a:lstStyle/>
          <a:p>
            <a:fld id="{2AC27A5A-7290-4DE1-BA94-4BE8A8E57DCF}" type="slidenum">
              <a:rPr lang="en-US" smtClean="0"/>
              <a:t>105</a:t>
            </a:fld>
            <a:endParaRPr lang="en-US" dirty="0"/>
          </a:p>
        </p:txBody>
      </p:sp>
      <p:sp>
        <p:nvSpPr>
          <p:cNvPr id="10" name="Espace réservé du texte 9">
            <a:extLst>
              <a:ext uri="{FF2B5EF4-FFF2-40B4-BE49-F238E27FC236}">
                <a16:creationId xmlns:a16="http://schemas.microsoft.com/office/drawing/2014/main" id="{7E51DCCC-E48D-3A6A-B2BA-6A53E08CAD23}"/>
              </a:ext>
            </a:extLst>
          </p:cNvPr>
          <p:cNvSpPr>
            <a:spLocks noGrp="1"/>
          </p:cNvSpPr>
          <p:nvPr>
            <p:ph type="body" sz="quarter" idx="13"/>
          </p:nvPr>
        </p:nvSpPr>
        <p:spPr/>
        <p:txBody>
          <a:bodyPr/>
          <a:lstStyle/>
          <a:p>
            <a:endParaRPr lang="fr-FR"/>
          </a:p>
        </p:txBody>
      </p:sp>
      <p:pic>
        <p:nvPicPr>
          <p:cNvPr id="9" name="Image 8">
            <a:extLst>
              <a:ext uri="{FF2B5EF4-FFF2-40B4-BE49-F238E27FC236}">
                <a16:creationId xmlns:a16="http://schemas.microsoft.com/office/drawing/2014/main" id="{5A41E24B-17F9-4D9C-84C2-62213513AE77}"/>
              </a:ext>
            </a:extLst>
          </p:cNvPr>
          <p:cNvPicPr>
            <a:picLocks noChangeAspect="1"/>
          </p:cNvPicPr>
          <p:nvPr/>
        </p:nvPicPr>
        <p:blipFill>
          <a:blip r:embed="rId2"/>
          <a:stretch>
            <a:fillRect/>
          </a:stretch>
        </p:blipFill>
        <p:spPr>
          <a:xfrm>
            <a:off x="445597" y="0"/>
            <a:ext cx="8250219" cy="5143500"/>
          </a:xfrm>
          <a:prstGeom prst="rect">
            <a:avLst/>
          </a:prstGeom>
        </p:spPr>
      </p:pic>
      <p:sp>
        <p:nvSpPr>
          <p:cNvPr id="5" name="ZoneTexte 4">
            <a:extLst>
              <a:ext uri="{FF2B5EF4-FFF2-40B4-BE49-F238E27FC236}">
                <a16:creationId xmlns:a16="http://schemas.microsoft.com/office/drawing/2014/main" id="{D700A2D6-05E6-52E9-87D6-E1978F7EBDEA}"/>
              </a:ext>
            </a:extLst>
          </p:cNvPr>
          <p:cNvSpPr txBox="1"/>
          <p:nvPr/>
        </p:nvSpPr>
        <p:spPr>
          <a:xfrm>
            <a:off x="2286000" y="2387991"/>
            <a:ext cx="4572000" cy="369332"/>
          </a:xfrm>
          <a:prstGeom prst="rect">
            <a:avLst/>
          </a:prstGeom>
          <a:noFill/>
        </p:spPr>
        <p:txBody>
          <a:bodyPr wrap="square">
            <a:spAutoFit/>
          </a:bodyPr>
          <a:lstStyle/>
          <a:p>
            <a:r>
              <a:rPr lang="fr-FR" b="0" dirty="0">
                <a:effectLst/>
              </a:rPr>
              <a:t> </a:t>
            </a:r>
            <a:endParaRPr lang="fr-FR" dirty="0"/>
          </a:p>
        </p:txBody>
      </p:sp>
    </p:spTree>
    <p:extLst>
      <p:ext uri="{BB962C8B-B14F-4D97-AF65-F5344CB8AC3E}">
        <p14:creationId xmlns:p14="http://schemas.microsoft.com/office/powerpoint/2010/main" val="20979239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4548D-A6E0-2D91-2DB2-0653F5D2A265}"/>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89B3403-BE20-01F1-2A73-D103576E666C}"/>
              </a:ext>
            </a:extLst>
          </p:cNvPr>
          <p:cNvSpPr>
            <a:spLocks noGrp="1"/>
          </p:cNvSpPr>
          <p:nvPr>
            <p:ph type="sldNum" sz="quarter" idx="11"/>
          </p:nvPr>
        </p:nvSpPr>
        <p:spPr>
          <a:xfrm>
            <a:off x="957995" y="4724011"/>
            <a:ext cx="2133600" cy="184666"/>
          </a:xfrm>
        </p:spPr>
        <p:txBody>
          <a:bodyPr rtlCol="0"/>
          <a:lstStyle/>
          <a:p>
            <a:fld id="{C263D6C4-4840-40CC-AC84-17E24B3B7BDE}" type="slidenum">
              <a:rPr lang="fr-FR" smtClean="0"/>
              <a:pPr/>
              <a:t>106</a:t>
            </a:fld>
            <a:endParaRPr lang="fr-FR" dirty="0"/>
          </a:p>
        </p:txBody>
      </p:sp>
      <p:sp>
        <p:nvSpPr>
          <p:cNvPr id="7" name="Titre 6">
            <a:extLst>
              <a:ext uri="{FF2B5EF4-FFF2-40B4-BE49-F238E27FC236}">
                <a16:creationId xmlns:a16="http://schemas.microsoft.com/office/drawing/2014/main" id="{A9E27D46-E55E-1D54-7152-34CC762DBE85}"/>
              </a:ext>
            </a:extLst>
          </p:cNvPr>
          <p:cNvSpPr>
            <a:spLocks noGrp="1"/>
          </p:cNvSpPr>
          <p:nvPr>
            <p:ph type="title"/>
          </p:nvPr>
        </p:nvSpPr>
        <p:spPr>
          <a:xfrm>
            <a:off x="377371" y="1779767"/>
            <a:ext cx="4194629" cy="1107996"/>
          </a:xfrm>
        </p:spPr>
        <p:txBody>
          <a:bodyPr/>
          <a:lstStyle/>
          <a:p>
            <a:r>
              <a:rPr lang="fr-FR" dirty="0"/>
              <a:t>Documents disponibles</a:t>
            </a:r>
          </a:p>
        </p:txBody>
      </p:sp>
      <p:sp>
        <p:nvSpPr>
          <p:cNvPr id="5" name="Espace réservé du texte 4">
            <a:extLst>
              <a:ext uri="{FF2B5EF4-FFF2-40B4-BE49-F238E27FC236}">
                <a16:creationId xmlns:a16="http://schemas.microsoft.com/office/drawing/2014/main" id="{FC024E2E-7FF3-71E3-B5E8-27F1628A0C02}"/>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2797405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718DEC-A1CF-CCEC-7C0B-65C4D4AA0A82}"/>
              </a:ext>
            </a:extLst>
          </p:cNvPr>
          <p:cNvSpPr>
            <a:spLocks noGrp="1"/>
          </p:cNvSpPr>
          <p:nvPr>
            <p:ph type="sldNum" sz="quarter" idx="11"/>
          </p:nvPr>
        </p:nvSpPr>
        <p:spPr/>
        <p:txBody>
          <a:bodyPr/>
          <a:lstStyle/>
          <a:p>
            <a:fld id="{7A6DC197-B13F-6440-9349-C18AF8FE5C02}" type="slidenum">
              <a:rPr lang="fr-FR" smtClean="0"/>
              <a:pPr/>
              <a:t>107</a:t>
            </a:fld>
            <a:endParaRPr lang="fr-FR" dirty="0"/>
          </a:p>
        </p:txBody>
      </p:sp>
      <p:sp>
        <p:nvSpPr>
          <p:cNvPr id="3" name="Espace réservé du texte 2">
            <a:extLst>
              <a:ext uri="{FF2B5EF4-FFF2-40B4-BE49-F238E27FC236}">
                <a16:creationId xmlns:a16="http://schemas.microsoft.com/office/drawing/2014/main" id="{829D723F-1276-ACF4-7607-F5A5A75D9945}"/>
              </a:ext>
            </a:extLst>
          </p:cNvPr>
          <p:cNvSpPr>
            <a:spLocks noGrp="1"/>
          </p:cNvSpPr>
          <p:nvPr>
            <p:ph type="body" sz="quarter" idx="13"/>
          </p:nvPr>
        </p:nvSpPr>
        <p:spPr/>
        <p:txBody>
          <a:bodyPr/>
          <a:lstStyle/>
          <a:p>
            <a:r>
              <a:rPr lang="fr-FR" dirty="0"/>
              <a:t>A charger sur le site de la </a:t>
            </a:r>
            <a:r>
              <a:rPr lang="fr-FR" dirty="0" err="1"/>
              <a:t>FFGolf</a:t>
            </a:r>
            <a:endParaRPr lang="fr-FR" dirty="0"/>
          </a:p>
        </p:txBody>
      </p:sp>
      <p:sp>
        <p:nvSpPr>
          <p:cNvPr id="4" name="Espace réservé du contenu 3">
            <a:extLst>
              <a:ext uri="{FF2B5EF4-FFF2-40B4-BE49-F238E27FC236}">
                <a16:creationId xmlns:a16="http://schemas.microsoft.com/office/drawing/2014/main" id="{36214E38-A265-EDDC-FFBD-171BE4E10F3C}"/>
              </a:ext>
            </a:extLst>
          </p:cNvPr>
          <p:cNvSpPr>
            <a:spLocks noGrp="1"/>
          </p:cNvSpPr>
          <p:nvPr>
            <p:ph idx="1"/>
          </p:nvPr>
        </p:nvSpPr>
        <p:spPr/>
        <p:txBody>
          <a:bodyPr/>
          <a:lstStyle/>
          <a:p>
            <a:r>
              <a:rPr lang="fr-FR" dirty="0"/>
              <a:t>Livre des règles 2023</a:t>
            </a:r>
          </a:p>
          <a:p>
            <a:pPr lvl="1"/>
            <a:r>
              <a:rPr lang="fr-FR" dirty="0"/>
              <a:t>Il contient toutes les règles de golf</a:t>
            </a:r>
          </a:p>
          <a:p>
            <a:pPr lvl="2"/>
            <a:r>
              <a:rPr lang="fr-FR" dirty="0">
                <a:hlinkClick r:id="rId2"/>
              </a:rPr>
              <a:t>https://www.ffgolf.org/regles/les-regles-2023</a:t>
            </a:r>
            <a:endParaRPr lang="fr-FR" dirty="0"/>
          </a:p>
          <a:p>
            <a:r>
              <a:rPr lang="fr-FR" dirty="0"/>
              <a:t>Guide officiel des règles de golf</a:t>
            </a:r>
          </a:p>
          <a:p>
            <a:pPr lvl="1"/>
            <a:r>
              <a:rPr lang="fr-FR" dirty="0"/>
              <a:t>Il contient dans le § 8 les règles locales possibles.</a:t>
            </a:r>
          </a:p>
          <a:p>
            <a:pPr lvl="2"/>
            <a:r>
              <a:rPr lang="fr-FR" dirty="0">
                <a:hlinkClick r:id="rId2"/>
              </a:rPr>
              <a:t>https://www.ffgolf.org/regles/les-regles-2023</a:t>
            </a:r>
            <a:endParaRPr lang="fr-FR" dirty="0"/>
          </a:p>
          <a:p>
            <a:pPr lvl="2"/>
            <a:endParaRPr lang="fr-FR" dirty="0"/>
          </a:p>
        </p:txBody>
      </p:sp>
    </p:spTree>
    <p:extLst>
      <p:ext uri="{BB962C8B-B14F-4D97-AF65-F5344CB8AC3E}">
        <p14:creationId xmlns:p14="http://schemas.microsoft.com/office/powerpoint/2010/main" val="31528435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2DADB2D-F1E8-D78F-2D15-501A858F0530}"/>
              </a:ext>
            </a:extLst>
          </p:cNvPr>
          <p:cNvPicPr>
            <a:picLocks noChangeAspect="1"/>
          </p:cNvPicPr>
          <p:nvPr/>
        </p:nvPicPr>
        <p:blipFill>
          <a:blip r:embed="rId3"/>
          <a:stretch>
            <a:fillRect/>
          </a:stretch>
        </p:blipFill>
        <p:spPr>
          <a:xfrm>
            <a:off x="3214720" y="591633"/>
            <a:ext cx="2402309" cy="4551744"/>
          </a:xfrm>
          <a:prstGeom prst="rect">
            <a:avLst/>
          </a:prstGeom>
        </p:spPr>
      </p:pic>
      <p:sp>
        <p:nvSpPr>
          <p:cNvPr id="4" name="Espace réservé du texte 3">
            <a:extLst>
              <a:ext uri="{FF2B5EF4-FFF2-40B4-BE49-F238E27FC236}">
                <a16:creationId xmlns:a16="http://schemas.microsoft.com/office/drawing/2014/main" id="{E5FC5B0F-0131-4AEE-5960-282BDAD6512A}"/>
              </a:ext>
            </a:extLst>
          </p:cNvPr>
          <p:cNvSpPr>
            <a:spLocks noGrp="1"/>
          </p:cNvSpPr>
          <p:nvPr>
            <p:ph type="body" sz="quarter" idx="13"/>
          </p:nvPr>
        </p:nvSpPr>
        <p:spPr/>
        <p:txBody>
          <a:bodyPr/>
          <a:lstStyle/>
          <a:p>
            <a:r>
              <a:rPr lang="fr-FR" dirty="0"/>
              <a:t>Dans votre golf</a:t>
            </a:r>
          </a:p>
        </p:txBody>
      </p:sp>
      <p:sp>
        <p:nvSpPr>
          <p:cNvPr id="6" name="Espace réservé du numéro de diapositive 5">
            <a:extLst>
              <a:ext uri="{FF2B5EF4-FFF2-40B4-BE49-F238E27FC236}">
                <a16:creationId xmlns:a16="http://schemas.microsoft.com/office/drawing/2014/main" id="{4823FBD9-9FDE-89A3-C998-FB95D9B8F7D6}"/>
              </a:ext>
            </a:extLst>
          </p:cNvPr>
          <p:cNvSpPr>
            <a:spLocks noGrp="1"/>
          </p:cNvSpPr>
          <p:nvPr>
            <p:ph type="sldNum" sz="quarter" idx="12"/>
          </p:nvPr>
        </p:nvSpPr>
        <p:spPr/>
        <p:txBody>
          <a:bodyPr/>
          <a:lstStyle/>
          <a:p>
            <a:fld id="{7A6DC197-B13F-6440-9349-C18AF8FE5C02}" type="slidenum">
              <a:rPr lang="fr-FR" smtClean="0"/>
              <a:pPr/>
              <a:t>108</a:t>
            </a:fld>
            <a:endParaRPr lang="fr-FR" dirty="0"/>
          </a:p>
        </p:txBody>
      </p:sp>
    </p:spTree>
    <p:extLst>
      <p:ext uri="{BB962C8B-B14F-4D97-AF65-F5344CB8AC3E}">
        <p14:creationId xmlns:p14="http://schemas.microsoft.com/office/powerpoint/2010/main" val="12483335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C3D7D-66EB-6F40-631E-1DBF5232E0F6}"/>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658FEEB-22F3-28C7-7D51-4CC08324B3D1}"/>
              </a:ext>
            </a:extLst>
          </p:cNvPr>
          <p:cNvSpPr>
            <a:spLocks noGrp="1"/>
          </p:cNvSpPr>
          <p:nvPr>
            <p:ph type="sldNum" sz="quarter" idx="11"/>
          </p:nvPr>
        </p:nvSpPr>
        <p:spPr>
          <a:xfrm>
            <a:off x="957995" y="4724011"/>
            <a:ext cx="2133600" cy="184666"/>
          </a:xfrm>
        </p:spPr>
        <p:txBody>
          <a:bodyPr rtlCol="0"/>
          <a:lstStyle/>
          <a:p>
            <a:fld id="{C263D6C4-4840-40CC-AC84-17E24B3B7BDE}" type="slidenum">
              <a:rPr lang="fr-FR" smtClean="0"/>
              <a:pPr/>
              <a:t>109</a:t>
            </a:fld>
            <a:endParaRPr lang="fr-FR" dirty="0"/>
          </a:p>
        </p:txBody>
      </p:sp>
      <p:sp>
        <p:nvSpPr>
          <p:cNvPr id="7" name="Titre 6">
            <a:extLst>
              <a:ext uri="{FF2B5EF4-FFF2-40B4-BE49-F238E27FC236}">
                <a16:creationId xmlns:a16="http://schemas.microsoft.com/office/drawing/2014/main" id="{57EE7B60-14DB-725D-3C84-EC938FB03256}"/>
              </a:ext>
            </a:extLst>
          </p:cNvPr>
          <p:cNvSpPr>
            <a:spLocks noGrp="1"/>
          </p:cNvSpPr>
          <p:nvPr>
            <p:ph type="title"/>
          </p:nvPr>
        </p:nvSpPr>
        <p:spPr>
          <a:xfrm>
            <a:off x="377371" y="1779767"/>
            <a:ext cx="4194629" cy="553998"/>
          </a:xfrm>
        </p:spPr>
        <p:txBody>
          <a:bodyPr/>
          <a:lstStyle/>
          <a:p>
            <a:r>
              <a:rPr lang="fr-FR" dirty="0"/>
              <a:t>Quizz</a:t>
            </a:r>
          </a:p>
        </p:txBody>
      </p:sp>
      <p:sp>
        <p:nvSpPr>
          <p:cNvPr id="5" name="Espace réservé du texte 4">
            <a:extLst>
              <a:ext uri="{FF2B5EF4-FFF2-40B4-BE49-F238E27FC236}">
                <a16:creationId xmlns:a16="http://schemas.microsoft.com/office/drawing/2014/main" id="{D608C4F4-1F2C-F427-9A4D-C656839B89F5}"/>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18832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6FE0A22-8541-4A5A-BAE4-FB3F4263AF0F}"/>
              </a:ext>
            </a:extLst>
          </p:cNvPr>
          <p:cNvSpPr>
            <a:spLocks noGrp="1"/>
          </p:cNvSpPr>
          <p:nvPr>
            <p:ph type="sldNum" sz="quarter" idx="11"/>
          </p:nvPr>
        </p:nvSpPr>
        <p:spPr/>
        <p:txBody>
          <a:bodyPr/>
          <a:lstStyle/>
          <a:p>
            <a:fld id="{2AC27A5A-7290-4DE1-BA94-4BE8A8E57DCF}" type="slidenum">
              <a:rPr lang="en-US" smtClean="0"/>
              <a:pPr/>
              <a:t>11</a:t>
            </a:fld>
            <a:endParaRPr lang="en-US" dirty="0"/>
          </a:p>
        </p:txBody>
      </p:sp>
      <p:sp>
        <p:nvSpPr>
          <p:cNvPr id="12" name="Espace réservé du texte 11">
            <a:extLst>
              <a:ext uri="{FF2B5EF4-FFF2-40B4-BE49-F238E27FC236}">
                <a16:creationId xmlns:a16="http://schemas.microsoft.com/office/drawing/2014/main" id="{F16C2B5A-0F8A-78CC-17EE-5C7AFBB2BD3A}"/>
              </a:ext>
            </a:extLst>
          </p:cNvPr>
          <p:cNvSpPr>
            <a:spLocks noGrp="1"/>
          </p:cNvSpPr>
          <p:nvPr>
            <p:ph type="body" sz="quarter" idx="13"/>
          </p:nvPr>
        </p:nvSpPr>
        <p:spPr>
          <a:xfrm>
            <a:off x="430707" y="204044"/>
            <a:ext cx="8280000" cy="369332"/>
          </a:xfrm>
        </p:spPr>
        <p:txBody>
          <a:bodyPr/>
          <a:lstStyle/>
          <a:p>
            <a:r>
              <a:rPr lang="fr-FR" dirty="0"/>
              <a:t>Jouer de l'extérieur de la zone de départ </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r>
              <a:rPr lang="fr-FR" dirty="0"/>
              <a:t>Stroke play.</a:t>
            </a:r>
          </a:p>
          <a:p>
            <a:pPr lvl="4"/>
            <a:r>
              <a:rPr lang="fr-FR" dirty="0"/>
              <a:t>Pénalité générale (deux coups de pénalité) </a:t>
            </a:r>
          </a:p>
          <a:p>
            <a:pPr lvl="1"/>
            <a:r>
              <a:rPr lang="fr-FR" dirty="0"/>
              <a:t>et correction obligatoire en jouant une balle de l'intérieur de la zone de départ : </a:t>
            </a:r>
          </a:p>
          <a:p>
            <a:pPr lvl="2"/>
            <a:r>
              <a:rPr lang="fr-FR" dirty="0"/>
              <a:t>Ce coup et tous les coups ultérieurs avant correction ne comptent pas</a:t>
            </a:r>
          </a:p>
          <a:p>
            <a:pPr lvl="2"/>
            <a:r>
              <a:rPr lang="fr-FR" dirty="0"/>
              <a:t>Pas de correction avant de jouer un coup sur le trou suivant  </a:t>
            </a:r>
          </a:p>
          <a:p>
            <a:pPr lvl="4"/>
            <a:r>
              <a:rPr lang="fr-FR" dirty="0"/>
              <a:t>Disqualification. </a:t>
            </a:r>
          </a:p>
          <a:p>
            <a:pPr lvl="2"/>
            <a:endParaRPr lang="fr-FR" dirty="0"/>
          </a:p>
        </p:txBody>
      </p:sp>
      <p:sp>
        <p:nvSpPr>
          <p:cNvPr id="7" name="Bouton d’action : accueil 6">
            <a:hlinkClick r:id="" action="ppaction://hlinkshowjump?jump=firstslide" highlightClick="1"/>
            <a:extLst>
              <a:ext uri="{FF2B5EF4-FFF2-40B4-BE49-F238E27FC236}">
                <a16:creationId xmlns:a16="http://schemas.microsoft.com/office/drawing/2014/main" id="{5153BEC8-BFE7-4779-B3E1-4078545D40FE}"/>
              </a:ext>
            </a:extLst>
          </p:cNvPr>
          <p:cNvSpPr/>
          <p:nvPr/>
        </p:nvSpPr>
        <p:spPr>
          <a:xfrm>
            <a:off x="7837687" y="4494752"/>
            <a:ext cx="378000" cy="3780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1350"/>
          </a:p>
        </p:txBody>
      </p:sp>
      <p:sp>
        <p:nvSpPr>
          <p:cNvPr id="8" name="Bouton d’action : fin 7">
            <a:hlinkClick r:id="" action="ppaction://hlinkshowjump?jump=endshow" highlightClick="1"/>
            <a:extLst>
              <a:ext uri="{FF2B5EF4-FFF2-40B4-BE49-F238E27FC236}">
                <a16:creationId xmlns:a16="http://schemas.microsoft.com/office/drawing/2014/main" id="{255CA5D9-5BDE-44CB-B7EE-F5E226B7DBEA}"/>
              </a:ext>
            </a:extLst>
          </p:cNvPr>
          <p:cNvSpPr/>
          <p:nvPr/>
        </p:nvSpPr>
        <p:spPr>
          <a:xfrm>
            <a:off x="8291245" y="4494752"/>
            <a:ext cx="378000" cy="378000"/>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350"/>
          </a:p>
        </p:txBody>
      </p:sp>
    </p:spTree>
    <p:extLst>
      <p:ext uri="{BB962C8B-B14F-4D97-AF65-F5344CB8AC3E}">
        <p14:creationId xmlns:p14="http://schemas.microsoft.com/office/powerpoint/2010/main" val="15899053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2108886-23D7-C3F8-CB04-C52B561F4958}"/>
              </a:ext>
            </a:extLst>
          </p:cNvPr>
          <p:cNvSpPr>
            <a:spLocks noGrp="1"/>
          </p:cNvSpPr>
          <p:nvPr>
            <p:ph type="sldNum" sz="quarter" idx="11"/>
          </p:nvPr>
        </p:nvSpPr>
        <p:spPr>
          <a:xfrm>
            <a:off x="957995" y="4724011"/>
            <a:ext cx="2133600" cy="184666"/>
          </a:xfrm>
        </p:spPr>
        <p:txBody>
          <a:bodyPr/>
          <a:lstStyle/>
          <a:p>
            <a:fld id="{4FAB73BC-B049-4115-A692-8D63A059BFB8}" type="slidenum">
              <a:rPr lang="fr-FR" noProof="0" smtClean="0"/>
              <a:pPr/>
              <a:t>110</a:t>
            </a:fld>
            <a:endParaRPr lang="fr-FR" noProof="0"/>
          </a:p>
        </p:txBody>
      </p:sp>
      <p:sp>
        <p:nvSpPr>
          <p:cNvPr id="5" name="Espace réservé du texte 4">
            <a:extLst>
              <a:ext uri="{FF2B5EF4-FFF2-40B4-BE49-F238E27FC236}">
                <a16:creationId xmlns:a16="http://schemas.microsoft.com/office/drawing/2014/main" id="{9B03439B-49E7-D8D1-E74B-05B820EC26F0}"/>
              </a:ext>
            </a:extLst>
          </p:cNvPr>
          <p:cNvSpPr>
            <a:spLocks noGrp="1"/>
          </p:cNvSpPr>
          <p:nvPr>
            <p:ph type="body" sz="quarter" idx="12"/>
          </p:nvPr>
        </p:nvSpPr>
        <p:spPr>
          <a:xfrm>
            <a:off x="430707" y="194026"/>
            <a:ext cx="8280000" cy="369332"/>
          </a:xfrm>
        </p:spPr>
        <p:txBody>
          <a:bodyPr/>
          <a:lstStyle/>
          <a:p>
            <a:r>
              <a:rPr lang="fr-FR" dirty="0"/>
              <a:t>Vrai – Faux ?</a:t>
            </a:r>
          </a:p>
        </p:txBody>
      </p:sp>
      <p:sp>
        <p:nvSpPr>
          <p:cNvPr id="4" name="Espace réservé du contenu 3">
            <a:extLst>
              <a:ext uri="{FF2B5EF4-FFF2-40B4-BE49-F238E27FC236}">
                <a16:creationId xmlns:a16="http://schemas.microsoft.com/office/drawing/2014/main" id="{2D6B0809-23B3-D760-CA90-9FFEDB4ECF6B}"/>
              </a:ext>
            </a:extLst>
          </p:cNvPr>
          <p:cNvSpPr>
            <a:spLocks noGrp="1"/>
          </p:cNvSpPr>
          <p:nvPr>
            <p:ph idx="1"/>
          </p:nvPr>
        </p:nvSpPr>
        <p:spPr>
          <a:xfrm>
            <a:off x="430707" y="768716"/>
            <a:ext cx="8280000" cy="3606067"/>
          </a:xfrm>
        </p:spPr>
        <p:txBody>
          <a:bodyPr>
            <a:normAutofit/>
          </a:bodyPr>
          <a:lstStyle/>
          <a:p>
            <a:pPr lvl="1"/>
            <a:r>
              <a:rPr lang="fr-FR" dirty="0">
                <a:sym typeface="Wingdings" panose="05000000000000000000" pitchFamily="2" charset="2"/>
              </a:rPr>
              <a:t> </a:t>
            </a:r>
            <a:r>
              <a:rPr lang="fr-FR" dirty="0"/>
              <a:t>Je pense que ma balle est hors limite,  je remets une balle provisoire ?</a:t>
            </a:r>
          </a:p>
          <a:p>
            <a:pPr marL="465138" lvl="1" indent="-285750">
              <a:buFont typeface="Wingdings" panose="05000000000000000000" pitchFamily="2" charset="2"/>
              <a:buChar char="¨"/>
            </a:pPr>
            <a:endParaRPr lang="fr-FR" dirty="0"/>
          </a:p>
          <a:p>
            <a:pPr lvl="1"/>
            <a:r>
              <a:rPr lang="fr-FR" dirty="0">
                <a:sym typeface="Wingdings" panose="05000000000000000000" pitchFamily="2" charset="2"/>
              </a:rPr>
              <a:t> </a:t>
            </a:r>
            <a:r>
              <a:rPr lang="fr-FR" dirty="0"/>
              <a:t>En enlevant un détritus, ma balle se déplace. Je peux la jouer sans pénalité ?</a:t>
            </a:r>
          </a:p>
          <a:p>
            <a:pPr lvl="1"/>
            <a:endParaRPr lang="fr-FR" dirty="0">
              <a:sym typeface="Wingdings" panose="05000000000000000000" pitchFamily="2" charset="2"/>
            </a:endParaRPr>
          </a:p>
          <a:p>
            <a:pPr lvl="1"/>
            <a:r>
              <a:rPr lang="fr-FR" dirty="0">
                <a:sym typeface="Wingdings" panose="05000000000000000000" pitchFamily="2" charset="2"/>
              </a:rPr>
              <a:t> </a:t>
            </a:r>
            <a:r>
              <a:rPr lang="fr-FR" dirty="0"/>
              <a:t>Ma balle est dans une ZAP bordée de piquets jaunes. Je peux me dégager latéralement avec 1 coup de pénalité?</a:t>
            </a:r>
          </a:p>
          <a:p>
            <a:pPr lvl="1"/>
            <a:endParaRPr lang="fr-FR" dirty="0">
              <a:sym typeface="Wingdings" panose="05000000000000000000" pitchFamily="2" charset="2"/>
            </a:endParaRPr>
          </a:p>
          <a:p>
            <a:pPr lvl="1"/>
            <a:r>
              <a:rPr lang="fr-FR" dirty="0">
                <a:sym typeface="Wingdings" panose="05000000000000000000" pitchFamily="2" charset="2"/>
              </a:rPr>
              <a:t> </a:t>
            </a:r>
            <a:r>
              <a:rPr lang="fr-FR" dirty="0"/>
              <a:t>Ma balle est injouable dans un bunker, je choisis de me dégager en arrière sur la ligne avec 1 coup de pénalité ?</a:t>
            </a:r>
          </a:p>
          <a:p>
            <a:pPr lvl="1"/>
            <a:endParaRPr lang="fr-FR" dirty="0">
              <a:sym typeface="Wingdings" panose="05000000000000000000" pitchFamily="2" charset="2"/>
            </a:endParaRPr>
          </a:p>
          <a:p>
            <a:pPr lvl="1"/>
            <a:r>
              <a:rPr lang="fr-FR" dirty="0">
                <a:sym typeface="Wingdings" panose="05000000000000000000" pitchFamily="2" charset="2"/>
              </a:rPr>
              <a:t> </a:t>
            </a:r>
            <a:r>
              <a:rPr lang="fr-FR" dirty="0"/>
              <a:t>Ma balle est injouable, je peux la dropper à 1 longueur de club de son emplacement ?</a:t>
            </a:r>
          </a:p>
          <a:p>
            <a:endParaRPr lang="fr-FR" dirty="0"/>
          </a:p>
        </p:txBody>
      </p:sp>
    </p:spTree>
    <p:extLst>
      <p:ext uri="{BB962C8B-B14F-4D97-AF65-F5344CB8AC3E}">
        <p14:creationId xmlns:p14="http://schemas.microsoft.com/office/powerpoint/2010/main" val="423635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069D0-2E69-8FCD-E822-EC1F1CE0E2A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7B0ECB-7D9C-8E40-54C3-3E324D281A42}"/>
              </a:ext>
            </a:extLst>
          </p:cNvPr>
          <p:cNvSpPr>
            <a:spLocks noGrp="1"/>
          </p:cNvSpPr>
          <p:nvPr>
            <p:ph type="sldNum" sz="quarter" idx="11"/>
          </p:nvPr>
        </p:nvSpPr>
        <p:spPr>
          <a:xfrm>
            <a:off x="957995" y="4724011"/>
            <a:ext cx="2133600" cy="184666"/>
          </a:xfrm>
        </p:spPr>
        <p:txBody>
          <a:bodyPr/>
          <a:lstStyle/>
          <a:p>
            <a:fld id="{4FAB73BC-B049-4115-A692-8D63A059BFB8}" type="slidenum">
              <a:rPr lang="fr-FR" noProof="0" smtClean="0"/>
              <a:pPr/>
              <a:t>111</a:t>
            </a:fld>
            <a:endParaRPr lang="fr-FR" noProof="0"/>
          </a:p>
        </p:txBody>
      </p:sp>
      <p:sp>
        <p:nvSpPr>
          <p:cNvPr id="5" name="Espace réservé du texte 4">
            <a:extLst>
              <a:ext uri="{FF2B5EF4-FFF2-40B4-BE49-F238E27FC236}">
                <a16:creationId xmlns:a16="http://schemas.microsoft.com/office/drawing/2014/main" id="{D2DCCB93-005C-3661-30D5-095732CC1E44}"/>
              </a:ext>
            </a:extLst>
          </p:cNvPr>
          <p:cNvSpPr>
            <a:spLocks noGrp="1"/>
          </p:cNvSpPr>
          <p:nvPr>
            <p:ph type="body" sz="quarter" idx="12"/>
          </p:nvPr>
        </p:nvSpPr>
        <p:spPr>
          <a:xfrm>
            <a:off x="430707" y="194026"/>
            <a:ext cx="8280000" cy="369332"/>
          </a:xfrm>
        </p:spPr>
        <p:txBody>
          <a:bodyPr/>
          <a:lstStyle/>
          <a:p>
            <a:r>
              <a:rPr lang="fr-FR" dirty="0"/>
              <a:t>Vrai – Faux ?</a:t>
            </a:r>
          </a:p>
        </p:txBody>
      </p:sp>
      <p:sp>
        <p:nvSpPr>
          <p:cNvPr id="4" name="Espace réservé du contenu 3">
            <a:extLst>
              <a:ext uri="{FF2B5EF4-FFF2-40B4-BE49-F238E27FC236}">
                <a16:creationId xmlns:a16="http://schemas.microsoft.com/office/drawing/2014/main" id="{F54306B1-8C93-CDF9-D1F0-1FE0151B10B8}"/>
              </a:ext>
            </a:extLst>
          </p:cNvPr>
          <p:cNvSpPr>
            <a:spLocks noGrp="1"/>
          </p:cNvSpPr>
          <p:nvPr>
            <p:ph idx="1"/>
          </p:nvPr>
        </p:nvSpPr>
        <p:spPr>
          <a:xfrm>
            <a:off x="430707" y="768716"/>
            <a:ext cx="8280000" cy="3606067"/>
          </a:xfrm>
        </p:spPr>
        <p:txBody>
          <a:bodyPr>
            <a:normAutofit lnSpcReduction="10000"/>
          </a:bodyPr>
          <a:lstStyle/>
          <a:p>
            <a:pPr lvl="1"/>
            <a:r>
              <a:rPr lang="fr-FR" dirty="0">
                <a:sym typeface="Wingdings" panose="05000000000000000000" pitchFamily="2" charset="2"/>
              </a:rPr>
              <a:t> </a:t>
            </a:r>
            <a:r>
              <a:rPr lang="fr-FR" dirty="0"/>
              <a:t>Ma balle est considérée comme perdue après 2 minutes de recherche ?</a:t>
            </a:r>
          </a:p>
          <a:p>
            <a:pPr lvl="1"/>
            <a:endParaRPr lang="fr-FR" dirty="0">
              <a:sym typeface="Wingdings" panose="05000000000000000000" pitchFamily="2" charset="2"/>
            </a:endParaRPr>
          </a:p>
          <a:p>
            <a:pPr lvl="1"/>
            <a:r>
              <a:rPr lang="fr-FR" dirty="0">
                <a:sym typeface="Wingdings" panose="05000000000000000000" pitchFamily="2" charset="2"/>
              </a:rPr>
              <a:t> </a:t>
            </a:r>
            <a:r>
              <a:rPr lang="fr-FR" dirty="0"/>
              <a:t>Sur le green, je peux réparer un impact de balle qui se trouve sur ma ligne de jeu ?</a:t>
            </a:r>
          </a:p>
          <a:p>
            <a:pPr lvl="1"/>
            <a:endParaRPr lang="fr-FR" dirty="0">
              <a:sym typeface="Wingdings" panose="05000000000000000000" pitchFamily="2" charset="2"/>
            </a:endParaRPr>
          </a:p>
          <a:p>
            <a:pPr lvl="1"/>
            <a:r>
              <a:rPr lang="fr-FR" dirty="0">
                <a:sym typeface="Wingdings" panose="05000000000000000000" pitchFamily="2" charset="2"/>
              </a:rPr>
              <a:t> </a:t>
            </a:r>
            <a:r>
              <a:rPr lang="fr-FR" dirty="0"/>
              <a:t>Ma balle est sur le fairway, pleine de boue. Je peux la nettoyer sans pénalité et la placer à une longue de carte comme précisé sur la carte de score ?</a:t>
            </a:r>
          </a:p>
          <a:p>
            <a:pPr lvl="1"/>
            <a:endParaRPr lang="fr-FR" dirty="0">
              <a:sym typeface="Wingdings" panose="05000000000000000000" pitchFamily="2" charset="2"/>
            </a:endParaRPr>
          </a:p>
          <a:p>
            <a:pPr lvl="1"/>
            <a:r>
              <a:rPr lang="fr-FR" dirty="0">
                <a:sym typeface="Wingdings" panose="05000000000000000000" pitchFamily="2" charset="2"/>
              </a:rPr>
              <a:t> </a:t>
            </a:r>
            <a:r>
              <a:rPr lang="fr-FR" dirty="0"/>
              <a:t>Ma balle est contre un piquet blanc. Je peux le retirer sans pénalité ?</a:t>
            </a:r>
          </a:p>
          <a:p>
            <a:pPr lvl="1"/>
            <a:endParaRPr lang="fr-FR" dirty="0">
              <a:sym typeface="Wingdings" panose="05000000000000000000" pitchFamily="2" charset="2"/>
            </a:endParaRPr>
          </a:p>
          <a:p>
            <a:pPr lvl="1"/>
            <a:r>
              <a:rPr lang="fr-FR" dirty="0">
                <a:sym typeface="Wingdings" panose="05000000000000000000" pitchFamily="2" charset="2"/>
              </a:rPr>
              <a:t> </a:t>
            </a:r>
            <a:r>
              <a:rPr lang="fr-FR" dirty="0"/>
              <a:t>Il n’y a pas de pénalité si en jouant ma balle sur le green, elle heurte une autre balle au repos ?</a:t>
            </a:r>
          </a:p>
          <a:p>
            <a:pPr lvl="1"/>
            <a:endParaRPr lang="fr-FR" dirty="0">
              <a:sym typeface="Wingdings" panose="05000000000000000000" pitchFamily="2" charset="2"/>
            </a:endParaRPr>
          </a:p>
          <a:p>
            <a:pPr lvl="1"/>
            <a:r>
              <a:rPr lang="fr-FR" dirty="0">
                <a:sym typeface="Wingdings" panose="05000000000000000000" pitchFamily="2" charset="2"/>
              </a:rPr>
              <a:t> </a:t>
            </a:r>
            <a:r>
              <a:rPr lang="fr-FR" dirty="0"/>
              <a:t>Je peux marquer ma balle sur le green avec une brindille d’herbe ?</a:t>
            </a:r>
          </a:p>
          <a:p>
            <a:endParaRPr lang="fr-FR" dirty="0"/>
          </a:p>
        </p:txBody>
      </p:sp>
    </p:spTree>
    <p:extLst>
      <p:ext uri="{BB962C8B-B14F-4D97-AF65-F5344CB8AC3E}">
        <p14:creationId xmlns:p14="http://schemas.microsoft.com/office/powerpoint/2010/main" val="42772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8B1B-77A6-E048-BB39-C1C6B35A8E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00CD167-977C-4BEA-8CA8-74946E5D834D}"/>
              </a:ext>
            </a:extLst>
          </p:cNvPr>
          <p:cNvSpPr>
            <a:spLocks noGrp="1"/>
          </p:cNvSpPr>
          <p:nvPr>
            <p:ph type="title"/>
          </p:nvPr>
        </p:nvSpPr>
        <p:spPr/>
        <p:txBody>
          <a:bodyPr anchor="t">
            <a:normAutofit/>
          </a:bodyPr>
          <a:lstStyle/>
          <a:p>
            <a:r>
              <a:rPr lang="fr-FR" dirty="0"/>
              <a:t>Merci de votre attention</a:t>
            </a:r>
          </a:p>
        </p:txBody>
      </p:sp>
      <p:sp>
        <p:nvSpPr>
          <p:cNvPr id="6" name="Espace réservé du contenu 5">
            <a:extLst>
              <a:ext uri="{FF2B5EF4-FFF2-40B4-BE49-F238E27FC236}">
                <a16:creationId xmlns:a16="http://schemas.microsoft.com/office/drawing/2014/main" id="{04FF9A3D-C851-AC8E-82F9-FEFB2C7F8711}"/>
              </a:ext>
            </a:extLst>
          </p:cNvPr>
          <p:cNvSpPr>
            <a:spLocks noGrp="1"/>
          </p:cNvSpPr>
          <p:nvPr>
            <p:ph type="body" sz="quarter" idx="11"/>
          </p:nvPr>
        </p:nvSpPr>
        <p:spPr/>
        <p:txBody>
          <a:bodyPr>
            <a:normAutofit/>
          </a:bodyPr>
          <a:lstStyle/>
          <a:p>
            <a:pPr lvl="1"/>
            <a:endParaRPr lang="fr-FR" dirty="0"/>
          </a:p>
        </p:txBody>
      </p:sp>
      <p:sp>
        <p:nvSpPr>
          <p:cNvPr id="5" name="Espace réservé du numéro de diapositive 4" hidden="1">
            <a:extLst>
              <a:ext uri="{FF2B5EF4-FFF2-40B4-BE49-F238E27FC236}">
                <a16:creationId xmlns:a16="http://schemas.microsoft.com/office/drawing/2014/main" id="{61E2893C-0230-D245-39AF-F4E17670EE13}"/>
              </a:ext>
            </a:extLst>
          </p:cNvPr>
          <p:cNvSpPr>
            <a:spLocks noGrp="1"/>
          </p:cNvSpPr>
          <p:nvPr>
            <p:ph type="sldNum" sz="quarter" idx="4294967295"/>
          </p:nvPr>
        </p:nvSpPr>
        <p:spPr>
          <a:xfrm>
            <a:off x="0" y="4724400"/>
            <a:ext cx="2133600" cy="184150"/>
          </a:xfrm>
        </p:spPr>
        <p:txBody>
          <a:bodyPr/>
          <a:lstStyle/>
          <a:p>
            <a:pPr>
              <a:spcAft>
                <a:spcPts val="600"/>
              </a:spcAft>
            </a:pPr>
            <a:fld id="{2AC27A5A-7290-4DE1-BA94-4BE8A8E57DCF}" type="slidenum">
              <a:rPr lang="en-US" smtClean="0"/>
              <a:pPr>
                <a:spcAft>
                  <a:spcPts val="600"/>
                </a:spcAft>
              </a:pPr>
              <a:t>112</a:t>
            </a:fld>
            <a:endParaRPr lang="en-US" dirty="0"/>
          </a:p>
        </p:txBody>
      </p:sp>
      <p:sp>
        <p:nvSpPr>
          <p:cNvPr id="9" name="Espace réservé du contenu 5">
            <a:extLst>
              <a:ext uri="{FF2B5EF4-FFF2-40B4-BE49-F238E27FC236}">
                <a16:creationId xmlns:a16="http://schemas.microsoft.com/office/drawing/2014/main" id="{66644BFA-7E0D-0120-7726-D3A1DB6ABFF9}"/>
              </a:ext>
            </a:extLst>
          </p:cNvPr>
          <p:cNvSpPr txBox="1">
            <a:spLocks/>
          </p:cNvSpPr>
          <p:nvPr/>
        </p:nvSpPr>
        <p:spPr>
          <a:xfrm>
            <a:off x="5247587" y="1320799"/>
            <a:ext cx="3206865" cy="3330981"/>
          </a:xfrm>
          <a:prstGeom prst="rect">
            <a:avLst/>
          </a:prstGeom>
        </p:spPr>
        <p:txBody>
          <a:bodyPr vert="horz" lIns="0" tIns="0" rIns="0" bIns="0" rtlCol="0">
            <a:normAutofit/>
          </a:bodyPr>
          <a:lstStyle>
            <a:lvl1pPr marL="0" indent="0" algn="l" defTabSz="457200" rtl="0" eaLnBrk="1" latinLnBrk="0" hangingPunct="1">
              <a:spcBef>
                <a:spcPts val="300"/>
              </a:spcBef>
              <a:spcAft>
                <a:spcPts val="400"/>
              </a:spcAft>
              <a:buFont typeface="Balto"/>
              <a:buNone/>
              <a:defRPr sz="1600" b="1" u="none" kern="1200" cap="small" baseline="0">
                <a:solidFill>
                  <a:schemeClr val="bg1"/>
                </a:solidFill>
                <a:latin typeface="+mj-lt"/>
                <a:ea typeface="+mn-ea"/>
                <a:cs typeface="+mn-cs"/>
              </a:defRPr>
            </a:lvl1pPr>
            <a:lvl2pPr marL="179388" indent="0" algn="l" defTabSz="457200" rtl="0" eaLnBrk="1" latinLnBrk="0" hangingPunct="1">
              <a:spcBef>
                <a:spcPts val="300"/>
              </a:spcBef>
              <a:spcAft>
                <a:spcPts val="400"/>
              </a:spcAft>
              <a:buFont typeface="Balto"/>
              <a:buNone/>
              <a:defRPr sz="1600" b="1" i="1" kern="1200" cap="none" baseline="0">
                <a:solidFill>
                  <a:schemeClr val="bg1"/>
                </a:solidFill>
                <a:latin typeface="+mn-lt"/>
                <a:ea typeface="+mn-ea"/>
                <a:cs typeface="+mn-cs"/>
              </a:defRPr>
            </a:lvl2pPr>
            <a:lvl3pPr marL="539750" indent="-171450" algn="l" defTabSz="457200" rtl="0" eaLnBrk="1" latinLnBrk="0" hangingPunct="1">
              <a:spcBef>
                <a:spcPts val="300"/>
              </a:spcBef>
              <a:spcAft>
                <a:spcPts val="400"/>
              </a:spcAft>
              <a:buFont typeface="Wingdings" panose="05000000000000000000" pitchFamily="2" charset="2"/>
              <a:buChar char="ü"/>
              <a:defRPr sz="1600" kern="1200">
                <a:solidFill>
                  <a:schemeClr val="bg1"/>
                </a:solidFill>
                <a:latin typeface="+mn-lt"/>
                <a:ea typeface="+mn-ea"/>
                <a:cs typeface="+mn-cs"/>
              </a:defRPr>
            </a:lvl3pPr>
            <a:lvl4pPr marL="719138" indent="-171450" algn="l" defTabSz="457200" rtl="0" eaLnBrk="1" latinLnBrk="0" hangingPunct="1">
              <a:spcBef>
                <a:spcPts val="300"/>
              </a:spcBef>
              <a:spcAft>
                <a:spcPts val="400"/>
              </a:spcAft>
              <a:buFont typeface="Wingdings" panose="05000000000000000000" pitchFamily="2" charset="2"/>
              <a:buChar char="v"/>
              <a:defRPr sz="1600" kern="1200">
                <a:solidFill>
                  <a:schemeClr val="bg1"/>
                </a:solidFill>
                <a:latin typeface="+mn-lt"/>
                <a:ea typeface="+mn-ea"/>
                <a:cs typeface="+mn-cs"/>
              </a:defRPr>
            </a:lvl4pPr>
            <a:lvl5pPr marL="898525" indent="-171450" algn="l" defTabSz="457200" rtl="0" eaLnBrk="1" latinLnBrk="0" hangingPunct="1">
              <a:spcBef>
                <a:spcPts val="300"/>
              </a:spcBef>
              <a:spcAft>
                <a:spcPts val="400"/>
              </a:spcAft>
              <a:buFont typeface="Arial" panose="020B0604020202020204" pitchFamily="34" charset="0"/>
              <a:buChar char="•"/>
              <a:defRPr sz="1600" kern="1200">
                <a:solidFill>
                  <a:schemeClr val="bg1"/>
                </a:solidFill>
                <a:latin typeface="+mn-lt"/>
                <a:ea typeface="+mn-ea"/>
                <a:cs typeface="+mn-cs"/>
              </a:defRPr>
            </a:lvl5pPr>
            <a:lvl6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9pPr>
          </a:lstStyle>
          <a:p>
            <a:pPr lvl="1"/>
            <a:endParaRPr lang="fr-FR" dirty="0"/>
          </a:p>
        </p:txBody>
      </p:sp>
    </p:spTree>
    <p:extLst>
      <p:ext uri="{BB962C8B-B14F-4D97-AF65-F5344CB8AC3E}">
        <p14:creationId xmlns:p14="http://schemas.microsoft.com/office/powerpoint/2010/main" val="67353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53F81D50-1F0A-4C0A-8B4A-56D5ED9D9693}"/>
              </a:ext>
            </a:extLst>
          </p:cNvPr>
          <p:cNvSpPr>
            <a:spLocks noGrp="1"/>
          </p:cNvSpPr>
          <p:nvPr>
            <p:ph type="sldNum" sz="quarter" idx="10"/>
          </p:nvPr>
        </p:nvSpPr>
        <p:spPr/>
        <p:txBody>
          <a:bodyPr/>
          <a:lstStyle/>
          <a:p>
            <a:fld id="{2AC27A5A-7290-4DE1-BA94-4BE8A8E57DCF}" type="slidenum">
              <a:rPr lang="en-US" smtClean="0"/>
              <a:t>12</a:t>
            </a:fld>
            <a:endParaRPr lang="en-US" dirty="0"/>
          </a:p>
        </p:txBody>
      </p:sp>
      <p:sp>
        <p:nvSpPr>
          <p:cNvPr id="8" name="Espace réservé du texte 7">
            <a:extLst>
              <a:ext uri="{FF2B5EF4-FFF2-40B4-BE49-F238E27FC236}">
                <a16:creationId xmlns:a16="http://schemas.microsoft.com/office/drawing/2014/main" id="{6C3ABB4E-67EB-8458-8847-E81F39E89B8F}"/>
              </a:ext>
            </a:extLst>
          </p:cNvPr>
          <p:cNvSpPr>
            <a:spLocks noGrp="1"/>
          </p:cNvSpPr>
          <p:nvPr>
            <p:ph type="body" sz="quarter" idx="13"/>
          </p:nvPr>
        </p:nvSpPr>
        <p:spPr/>
        <p:txBody>
          <a:bodyPr/>
          <a:lstStyle/>
          <a:p>
            <a:endParaRPr lang="fr-FR"/>
          </a:p>
        </p:txBody>
      </p:sp>
      <p:pic>
        <p:nvPicPr>
          <p:cNvPr id="3" name="Image 2">
            <a:extLst>
              <a:ext uri="{FF2B5EF4-FFF2-40B4-BE49-F238E27FC236}">
                <a16:creationId xmlns:a16="http://schemas.microsoft.com/office/drawing/2014/main" id="{45EB7DAB-C360-40C5-8963-B699243D5797}"/>
              </a:ext>
            </a:extLst>
          </p:cNvPr>
          <p:cNvPicPr>
            <a:picLocks noChangeAspect="1"/>
          </p:cNvPicPr>
          <p:nvPr/>
        </p:nvPicPr>
        <p:blipFill>
          <a:blip r:embed="rId2"/>
          <a:stretch>
            <a:fillRect/>
          </a:stretch>
        </p:blipFill>
        <p:spPr>
          <a:xfrm>
            <a:off x="348597" y="0"/>
            <a:ext cx="8444220" cy="5143500"/>
          </a:xfrm>
          <a:prstGeom prst="rect">
            <a:avLst/>
          </a:prstGeom>
        </p:spPr>
      </p:pic>
    </p:spTree>
    <p:extLst>
      <p:ext uri="{BB962C8B-B14F-4D97-AF65-F5344CB8AC3E}">
        <p14:creationId xmlns:p14="http://schemas.microsoft.com/office/powerpoint/2010/main" val="220398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AC0BAA8F-D481-49B9-82A7-DDF2CC5833C6}"/>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13</a:t>
            </a:fld>
            <a:endParaRPr lang="en-US" dirty="0"/>
          </a:p>
        </p:txBody>
      </p:sp>
      <p:sp>
        <p:nvSpPr>
          <p:cNvPr id="7" name="Espace réservé du texte 6">
            <a:extLst>
              <a:ext uri="{FF2B5EF4-FFF2-40B4-BE49-F238E27FC236}">
                <a16:creationId xmlns:a16="http://schemas.microsoft.com/office/drawing/2014/main" id="{47CD87CF-A3A4-AFFA-E9C2-02C27F95A155}"/>
              </a:ext>
            </a:extLst>
          </p:cNvPr>
          <p:cNvSpPr>
            <a:spLocks noGrp="1"/>
          </p:cNvSpPr>
          <p:nvPr>
            <p:ph type="body" sz="quarter" idx="13"/>
          </p:nvPr>
        </p:nvSpPr>
        <p:spPr>
          <a:xfrm>
            <a:off x="430707" y="204044"/>
            <a:ext cx="8280000" cy="369332"/>
          </a:xfrm>
        </p:spPr>
        <p:txBody>
          <a:bodyPr/>
          <a:lstStyle/>
          <a:p>
            <a:r>
              <a:rPr lang="fr-FR" dirty="0"/>
              <a:t>Règles relatives à la zone de départ</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a:xfrm>
            <a:off x="430707" y="768716"/>
            <a:ext cx="8280000" cy="3606067"/>
          </a:xfrm>
        </p:spPr>
        <p:txBody>
          <a:bodyPr>
            <a:normAutofit fontScale="85000" lnSpcReduction="20000"/>
          </a:bodyPr>
          <a:lstStyle/>
          <a:p>
            <a:r>
              <a:rPr lang="fr-FR" dirty="0"/>
              <a:t>La balle peut être surélevée ou jouée depuis le sol. </a:t>
            </a:r>
          </a:p>
          <a:p>
            <a:pPr lvl="1"/>
            <a:r>
              <a:rPr lang="fr-FR" dirty="0"/>
              <a:t>La balle doit être jouée : </a:t>
            </a:r>
          </a:p>
          <a:p>
            <a:pPr lvl="2"/>
            <a:r>
              <a:rPr lang="fr-FR" dirty="0"/>
              <a:t>Soit sur un tee placé dans ou sur le sol.</a:t>
            </a:r>
          </a:p>
          <a:p>
            <a:pPr lvl="2"/>
            <a:r>
              <a:rPr lang="fr-FR" dirty="0"/>
              <a:t>Soit sur le sol lui-même, y compris du sable mis en place.</a:t>
            </a:r>
          </a:p>
          <a:p>
            <a:pPr lvl="1"/>
            <a:endParaRPr lang="fr-FR" dirty="0"/>
          </a:p>
          <a:p>
            <a:r>
              <a:rPr lang="fr-FR" dirty="0"/>
              <a:t> Certaines conditions de la zone de départ peuvent être améliorées. </a:t>
            </a:r>
          </a:p>
          <a:p>
            <a:pPr lvl="2"/>
            <a:r>
              <a:rPr lang="fr-FR" dirty="0"/>
              <a:t>Modifier la surface du sol dans la zone de départ.</a:t>
            </a:r>
          </a:p>
          <a:p>
            <a:pPr lvl="2"/>
            <a:r>
              <a:rPr lang="fr-FR" dirty="0"/>
              <a:t>Déplacer, courber ou casser du gazon, des mauvaises herbes ou d'autres éléments naturels qui sont fixés ou poussent dans la zone de départ.</a:t>
            </a:r>
          </a:p>
          <a:p>
            <a:pPr lvl="2"/>
            <a:r>
              <a:rPr lang="fr-FR" dirty="0"/>
              <a:t>Enlever ou tasser du sable ou de la terre meuble dans la zone de départ.</a:t>
            </a:r>
          </a:p>
          <a:p>
            <a:pPr lvl="2"/>
            <a:r>
              <a:rPr lang="fr-FR" dirty="0"/>
              <a:t>Enlever de la rosée, du givre ou de l'eau dans la zone de départ. </a:t>
            </a:r>
          </a:p>
          <a:p>
            <a:pPr lvl="1"/>
            <a:endParaRPr lang="fr-FR" dirty="0"/>
          </a:p>
          <a:p>
            <a:pPr lvl="1"/>
            <a:r>
              <a:rPr lang="fr-FR" dirty="0">
                <a:highlight>
                  <a:srgbClr val="C0C0C0"/>
                </a:highlight>
              </a:rPr>
              <a:t>Mais</a:t>
            </a:r>
            <a:r>
              <a:rPr lang="fr-FR" dirty="0"/>
              <a:t> le joueur ne peut pas améliorer les conditions affectant le coup</a:t>
            </a:r>
          </a:p>
          <a:p>
            <a:pPr lvl="2"/>
            <a:r>
              <a:rPr lang="fr-FR" dirty="0"/>
              <a:t>Casser des branches par exemple</a:t>
            </a:r>
          </a:p>
          <a:p>
            <a:pPr lvl="1"/>
            <a:endParaRPr lang="fr-FR" dirty="0"/>
          </a:p>
        </p:txBody>
      </p:sp>
    </p:spTree>
    <p:extLst>
      <p:ext uri="{BB962C8B-B14F-4D97-AF65-F5344CB8AC3E}">
        <p14:creationId xmlns:p14="http://schemas.microsoft.com/office/powerpoint/2010/main" val="228511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C2C058F2-19A5-4198-9497-BEC30A2A7795}"/>
              </a:ext>
            </a:extLst>
          </p:cNvPr>
          <p:cNvSpPr>
            <a:spLocks noGrp="1"/>
          </p:cNvSpPr>
          <p:nvPr>
            <p:ph type="sldNum" sz="quarter" idx="11"/>
          </p:nvPr>
        </p:nvSpPr>
        <p:spPr/>
        <p:txBody>
          <a:bodyPr/>
          <a:lstStyle/>
          <a:p>
            <a:fld id="{2AC27A5A-7290-4DE1-BA94-4BE8A8E57DCF}" type="slidenum">
              <a:rPr lang="en-US" smtClean="0"/>
              <a:pPr/>
              <a:t>14</a:t>
            </a:fld>
            <a:endParaRPr lang="en-US" dirty="0"/>
          </a:p>
        </p:txBody>
      </p:sp>
      <p:sp>
        <p:nvSpPr>
          <p:cNvPr id="4" name="Espace réservé du texte 3">
            <a:extLst>
              <a:ext uri="{FF2B5EF4-FFF2-40B4-BE49-F238E27FC236}">
                <a16:creationId xmlns:a16="http://schemas.microsoft.com/office/drawing/2014/main" id="{6F7A2ABF-38A5-5C8E-8D86-5D5FCDF8B39E}"/>
              </a:ext>
            </a:extLst>
          </p:cNvPr>
          <p:cNvSpPr>
            <a:spLocks noGrp="1"/>
          </p:cNvSpPr>
          <p:nvPr>
            <p:ph type="body" sz="quarter" idx="13"/>
          </p:nvPr>
        </p:nvSpPr>
        <p:spPr/>
        <p:txBody>
          <a:bodyPr/>
          <a:lstStyle/>
          <a:p>
            <a:endParaRPr lang="fr-F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r>
              <a:rPr lang="fr-FR" dirty="0"/>
              <a:t>Marques de départ</a:t>
            </a:r>
          </a:p>
          <a:p>
            <a:pPr lvl="1"/>
            <a:r>
              <a:rPr lang="fr-FR" dirty="0"/>
              <a:t>Le joueur ne doit pas déplacer les marques de départ en jouant de la zone de départ</a:t>
            </a:r>
          </a:p>
          <a:p>
            <a:pPr lvl="1"/>
            <a:endParaRPr lang="fr-FR" dirty="0"/>
          </a:p>
          <a:p>
            <a:r>
              <a:rPr lang="fr-FR" dirty="0"/>
              <a:t>Balle en jeu reposant dans la zone de départ</a:t>
            </a:r>
          </a:p>
          <a:p>
            <a:pPr lvl="1"/>
            <a:r>
              <a:rPr lang="fr-FR" dirty="0"/>
              <a:t>Le joueur peut : </a:t>
            </a:r>
          </a:p>
          <a:p>
            <a:pPr lvl="2"/>
            <a:r>
              <a:rPr lang="fr-FR" dirty="0"/>
              <a:t>Relever ou déplacer la balle sans pénalité</a:t>
            </a:r>
          </a:p>
          <a:p>
            <a:pPr lvl="2"/>
            <a:r>
              <a:rPr lang="fr-FR" dirty="0"/>
              <a:t>Jouer cette balle ou une autre balle de n'importe où dans la zone de départ sur un tee ou sur le sol</a:t>
            </a:r>
          </a:p>
          <a:p>
            <a:pPr lvl="2"/>
            <a:r>
              <a:rPr lang="fr-FR" dirty="0"/>
              <a:t>Jouer cette balle comme elle repose</a:t>
            </a:r>
          </a:p>
        </p:txBody>
      </p:sp>
    </p:spTree>
    <p:extLst>
      <p:ext uri="{BB962C8B-B14F-4D97-AF65-F5344CB8AC3E}">
        <p14:creationId xmlns:p14="http://schemas.microsoft.com/office/powerpoint/2010/main" val="385381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B94F8C8-AB89-448F-8960-D64DF3180D6C}"/>
              </a:ext>
            </a:extLst>
          </p:cNvPr>
          <p:cNvSpPr>
            <a:spLocks noGrp="1"/>
          </p:cNvSpPr>
          <p:nvPr>
            <p:ph type="sldNum" sz="quarter" idx="11"/>
          </p:nvPr>
        </p:nvSpPr>
        <p:spPr/>
        <p:txBody>
          <a:bodyPr/>
          <a:lstStyle/>
          <a:p>
            <a:fld id="{2AC27A5A-7290-4DE1-BA94-4BE8A8E57DCF}" type="slidenum">
              <a:rPr lang="en-US" smtClean="0"/>
              <a:pPr/>
              <a:t>15</a:t>
            </a:fld>
            <a:endParaRPr lang="en-US" dirty="0"/>
          </a:p>
        </p:txBody>
      </p:sp>
      <p:sp>
        <p:nvSpPr>
          <p:cNvPr id="7" name="Espace réservé du texte 6">
            <a:extLst>
              <a:ext uri="{FF2B5EF4-FFF2-40B4-BE49-F238E27FC236}">
                <a16:creationId xmlns:a16="http://schemas.microsoft.com/office/drawing/2014/main" id="{81204095-37BC-1635-3A5F-8C74A290DF57}"/>
              </a:ext>
            </a:extLst>
          </p:cNvPr>
          <p:cNvSpPr>
            <a:spLocks noGrp="1"/>
          </p:cNvSpPr>
          <p:nvPr>
            <p:ph type="body" sz="quarter" idx="13"/>
          </p:nvPr>
        </p:nvSpPr>
        <p:spPr>
          <a:xfrm>
            <a:off x="430707" y="204044"/>
            <a:ext cx="8280000" cy="369332"/>
          </a:xfrm>
        </p:spPr>
        <p:txBody>
          <a:bodyPr/>
          <a:lstStyle/>
          <a:p>
            <a:r>
              <a:rPr lang="fr-FR" dirty="0"/>
              <a:t>Terminer le trou avec la même balle</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endParaRPr lang="fr-FR" dirty="0"/>
          </a:p>
          <a:p>
            <a:pPr lvl="1"/>
            <a:r>
              <a:rPr lang="fr-FR" dirty="0"/>
              <a:t>Jouer une balle conforme en commençant un trou depuis la zone de départ</a:t>
            </a:r>
          </a:p>
          <a:p>
            <a:pPr lvl="1"/>
            <a:endParaRPr lang="fr-FR" dirty="0"/>
          </a:p>
          <a:p>
            <a:pPr lvl="1"/>
            <a:r>
              <a:rPr lang="fr-FR" dirty="0"/>
              <a:t>Changer de balle entre le jeu de deux trous</a:t>
            </a:r>
          </a:p>
          <a:p>
            <a:pPr lvl="1"/>
            <a:endParaRPr lang="fr-FR" dirty="0"/>
          </a:p>
          <a:p>
            <a:pPr lvl="1"/>
            <a:r>
              <a:rPr lang="fr-FR" dirty="0"/>
              <a:t>Le joueur doit terminer le trou avec la même balle, </a:t>
            </a:r>
            <a:r>
              <a:rPr lang="fr-FR" dirty="0">
                <a:highlight>
                  <a:srgbClr val="C0C0C0"/>
                </a:highlight>
              </a:rPr>
              <a:t>sauf</a:t>
            </a:r>
            <a:r>
              <a:rPr lang="fr-FR" dirty="0"/>
              <a:t> si : </a:t>
            </a:r>
          </a:p>
          <a:p>
            <a:pPr lvl="2"/>
            <a:r>
              <a:rPr lang="fr-FR" dirty="0"/>
              <a:t>La balle est perdue ou repose hors limites</a:t>
            </a:r>
          </a:p>
          <a:p>
            <a:pPr lvl="2"/>
            <a:r>
              <a:rPr lang="fr-FR" dirty="0"/>
              <a:t>Le joueur substitue une autre balle (qu'il soit autorisé à le faire ou non)</a:t>
            </a:r>
          </a:p>
        </p:txBody>
      </p:sp>
    </p:spTree>
    <p:extLst>
      <p:ext uri="{BB962C8B-B14F-4D97-AF65-F5344CB8AC3E}">
        <p14:creationId xmlns:p14="http://schemas.microsoft.com/office/powerpoint/2010/main" val="113559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5ADB649-3F9A-4D93-876E-BEA88B93D567}"/>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16</a:t>
            </a:fld>
            <a:endParaRPr lang="en-US" dirty="0"/>
          </a:p>
        </p:txBody>
      </p:sp>
      <p:sp>
        <p:nvSpPr>
          <p:cNvPr id="7" name="Espace réservé du texte 6">
            <a:extLst>
              <a:ext uri="{FF2B5EF4-FFF2-40B4-BE49-F238E27FC236}">
                <a16:creationId xmlns:a16="http://schemas.microsoft.com/office/drawing/2014/main" id="{0617225D-872B-556E-1C0C-DA4FF1978EBA}"/>
              </a:ext>
            </a:extLst>
          </p:cNvPr>
          <p:cNvSpPr>
            <a:spLocks noGrp="1"/>
          </p:cNvSpPr>
          <p:nvPr>
            <p:ph type="body" sz="quarter" idx="13"/>
          </p:nvPr>
        </p:nvSpPr>
        <p:spPr>
          <a:xfrm>
            <a:off x="430707" y="204044"/>
            <a:ext cx="8280000" cy="369332"/>
          </a:xfrm>
        </p:spPr>
        <p:txBody>
          <a:bodyPr/>
          <a:lstStyle/>
          <a:p>
            <a:r>
              <a:rPr lang="fr-FR" dirty="0"/>
              <a:t>Substitution d'une autre balle pendant le jeu d'un trou</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a:xfrm>
            <a:off x="430707" y="768716"/>
            <a:ext cx="8280000" cy="3606067"/>
          </a:xfrm>
        </p:spPr>
        <p:txBody>
          <a:bodyPr>
            <a:normAutofit fontScale="92500" lnSpcReduction="10000"/>
          </a:bodyPr>
          <a:lstStyle/>
          <a:p>
            <a:r>
              <a:rPr lang="fr-FR" dirty="0"/>
              <a:t>Autorisation ou pas pour le joueur de substituer une autre balle</a:t>
            </a:r>
          </a:p>
          <a:p>
            <a:pPr lvl="1"/>
            <a:r>
              <a:rPr lang="fr-FR" dirty="0"/>
              <a:t>La balle est perdue ou repose hors limites</a:t>
            </a:r>
          </a:p>
          <a:p>
            <a:pPr lvl="2"/>
            <a:r>
              <a:rPr lang="fr-FR" dirty="0"/>
              <a:t>soit utiliser la balle d'origine, soit une autre balle</a:t>
            </a:r>
          </a:p>
          <a:p>
            <a:pPr lvl="1"/>
            <a:endParaRPr lang="fr-FR" dirty="0"/>
          </a:p>
          <a:p>
            <a:pPr lvl="1"/>
            <a:r>
              <a:rPr lang="fr-FR" dirty="0"/>
              <a:t>En se dégageant selon une Règle, (dropper ou placer)</a:t>
            </a:r>
          </a:p>
          <a:p>
            <a:pPr lvl="2"/>
            <a:r>
              <a:rPr lang="fr-FR" dirty="0"/>
              <a:t>soit utiliser la balle d'origine, soit une autre balle</a:t>
            </a:r>
          </a:p>
          <a:p>
            <a:pPr lvl="1"/>
            <a:endParaRPr lang="fr-FR" dirty="0"/>
          </a:p>
          <a:p>
            <a:pPr lvl="1"/>
            <a:r>
              <a:rPr lang="fr-FR" dirty="0"/>
              <a:t>En jouant de l'endroit où le coup précédent avait été joué</a:t>
            </a:r>
          </a:p>
          <a:p>
            <a:pPr lvl="2"/>
            <a:r>
              <a:rPr lang="fr-FR" dirty="0"/>
              <a:t>soit utiliser la balle d'origine, soit une autre balle</a:t>
            </a:r>
          </a:p>
          <a:p>
            <a:pPr lvl="1"/>
            <a:endParaRPr lang="fr-FR" dirty="0"/>
          </a:p>
          <a:p>
            <a:pPr lvl="1"/>
            <a:r>
              <a:rPr lang="fr-FR" dirty="0"/>
              <a:t>En replaçant une balle à un emplacement</a:t>
            </a:r>
          </a:p>
          <a:p>
            <a:pPr lvl="2"/>
            <a:r>
              <a:rPr lang="fr-FR" dirty="0"/>
              <a:t>doit utiliser la balle d'origine</a:t>
            </a:r>
          </a:p>
        </p:txBody>
      </p:sp>
    </p:spTree>
    <p:extLst>
      <p:ext uri="{BB962C8B-B14F-4D97-AF65-F5344CB8AC3E}">
        <p14:creationId xmlns:p14="http://schemas.microsoft.com/office/powerpoint/2010/main" val="272362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C54CDB4E-01D7-47BE-AD3F-D40C0A5ABBDE}"/>
              </a:ext>
            </a:extLst>
          </p:cNvPr>
          <p:cNvSpPr>
            <a:spLocks noGrp="1"/>
          </p:cNvSpPr>
          <p:nvPr>
            <p:ph type="sldNum" sz="quarter" idx="11"/>
          </p:nvPr>
        </p:nvSpPr>
        <p:spPr/>
        <p:txBody>
          <a:bodyPr/>
          <a:lstStyle/>
          <a:p>
            <a:fld id="{2AC27A5A-7290-4DE1-BA94-4BE8A8E57DCF}" type="slidenum">
              <a:rPr lang="en-US" smtClean="0"/>
              <a:pPr/>
              <a:t>17</a:t>
            </a:fld>
            <a:endParaRPr lang="en-US" dirty="0"/>
          </a:p>
        </p:txBody>
      </p:sp>
      <p:sp>
        <p:nvSpPr>
          <p:cNvPr id="7" name="Espace réservé du texte 6">
            <a:extLst>
              <a:ext uri="{FF2B5EF4-FFF2-40B4-BE49-F238E27FC236}">
                <a16:creationId xmlns:a16="http://schemas.microsoft.com/office/drawing/2014/main" id="{33E9E358-2EB2-C3F4-5EDB-A699A21306A9}"/>
              </a:ext>
            </a:extLst>
          </p:cNvPr>
          <p:cNvSpPr>
            <a:spLocks noGrp="1"/>
          </p:cNvSpPr>
          <p:nvPr>
            <p:ph type="body" sz="quarter" idx="13"/>
          </p:nvPr>
        </p:nvSpPr>
        <p:spPr/>
        <p:txBody>
          <a:bodyPr/>
          <a:lstStyle/>
          <a:p>
            <a:r>
              <a:rPr lang="fr-FR" dirty="0"/>
              <a:t>Mauvaise balle</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endParaRPr lang="fr-FR" dirty="0"/>
          </a:p>
          <a:p>
            <a:r>
              <a:rPr lang="fr-FR" dirty="0"/>
              <a:t>Jouer un coup sur une mauvaise balle. </a:t>
            </a:r>
          </a:p>
          <a:p>
            <a:pPr lvl="1"/>
            <a:r>
              <a:rPr lang="fr-FR" dirty="0"/>
              <a:t>Un joueur ne doit pas jouer un coup sur une mauvaise balle</a:t>
            </a:r>
          </a:p>
          <a:p>
            <a:pPr lvl="4"/>
            <a:r>
              <a:rPr lang="fr-FR" dirty="0"/>
              <a:t>Pénalité générale</a:t>
            </a:r>
            <a:endParaRPr lang="fr-FR" dirty="0">
              <a:highlight>
                <a:srgbClr val="C0C0C0"/>
              </a:highlight>
            </a:endParaRPr>
          </a:p>
          <a:p>
            <a:pPr lvl="2"/>
            <a:r>
              <a:rPr lang="fr-FR" dirty="0"/>
              <a:t>Le coup et tous les coups ultérieurs avant correction ne comptent pas</a:t>
            </a:r>
          </a:p>
          <a:p>
            <a:pPr lvl="2"/>
            <a:r>
              <a:rPr lang="fr-FR" dirty="0"/>
              <a:t>Le joueur doit corriger l'erreur selon les Règles en jouant la bonne balle de son emplacement d'origine ou en se dégageant selon les Règles.</a:t>
            </a:r>
          </a:p>
        </p:txBody>
      </p:sp>
    </p:spTree>
    <p:extLst>
      <p:ext uri="{BB962C8B-B14F-4D97-AF65-F5344CB8AC3E}">
        <p14:creationId xmlns:p14="http://schemas.microsoft.com/office/powerpoint/2010/main" val="4160757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8E8DB94-C2CC-4139-859D-B1A79474960C}"/>
              </a:ext>
            </a:extLst>
          </p:cNvPr>
          <p:cNvSpPr>
            <a:spLocks noGrp="1"/>
          </p:cNvSpPr>
          <p:nvPr>
            <p:ph type="sldNum" sz="quarter" idx="11"/>
          </p:nvPr>
        </p:nvSpPr>
        <p:spPr/>
        <p:txBody>
          <a:bodyPr/>
          <a:lstStyle/>
          <a:p>
            <a:fld id="{2AC27A5A-7290-4DE1-BA94-4BE8A8E57DCF}" type="slidenum">
              <a:rPr lang="en-US" smtClean="0"/>
              <a:pPr/>
              <a:t>18</a:t>
            </a:fld>
            <a:endParaRPr lang="en-US" dirty="0"/>
          </a:p>
        </p:txBody>
      </p:sp>
      <p:sp>
        <p:nvSpPr>
          <p:cNvPr id="5" name="Titre 4">
            <a:extLst>
              <a:ext uri="{FF2B5EF4-FFF2-40B4-BE49-F238E27FC236}">
                <a16:creationId xmlns:a16="http://schemas.microsoft.com/office/drawing/2014/main" id="{7699AD03-3FB8-4ADF-B788-711507E174FF}"/>
              </a:ext>
            </a:extLst>
          </p:cNvPr>
          <p:cNvSpPr>
            <a:spLocks noGrp="1"/>
          </p:cNvSpPr>
          <p:nvPr>
            <p:ph type="title"/>
          </p:nvPr>
        </p:nvSpPr>
        <p:spPr>
          <a:xfrm>
            <a:off x="377371" y="1779767"/>
            <a:ext cx="4194629" cy="553998"/>
          </a:xfrm>
        </p:spPr>
        <p:txBody>
          <a:bodyPr/>
          <a:lstStyle/>
          <a:p>
            <a:r>
              <a:rPr lang="fr-FR" dirty="0"/>
              <a:t>Bunkers </a:t>
            </a:r>
          </a:p>
        </p:txBody>
      </p:sp>
      <p:sp>
        <p:nvSpPr>
          <p:cNvPr id="3" name="Sous-titre 2">
            <a:extLst>
              <a:ext uri="{FF2B5EF4-FFF2-40B4-BE49-F238E27FC236}">
                <a16:creationId xmlns:a16="http://schemas.microsoft.com/office/drawing/2014/main" id="{705FCE62-1CA2-4FE3-86C2-5225617C3ADD}"/>
              </a:ext>
            </a:extLst>
          </p:cNvPr>
          <p:cNvSpPr>
            <a:spLocks noGrp="1"/>
          </p:cNvSpPr>
          <p:nvPr>
            <p:ph type="body" sz="quarter" idx="12"/>
          </p:nvPr>
        </p:nvSpPr>
        <p:spPr/>
        <p:txBody>
          <a:bodyPr>
            <a:normAutofit/>
          </a:bodyPr>
          <a:lstStyle/>
          <a:p>
            <a:endParaRPr lang="fr-FR" dirty="0"/>
          </a:p>
        </p:txBody>
      </p:sp>
    </p:spTree>
    <p:extLst>
      <p:ext uri="{BB962C8B-B14F-4D97-AF65-F5344CB8AC3E}">
        <p14:creationId xmlns:p14="http://schemas.microsoft.com/office/powerpoint/2010/main" val="49056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FEEA90D6-D3B4-48D1-BAF4-26E962CCED69}"/>
              </a:ext>
            </a:extLst>
          </p:cNvPr>
          <p:cNvSpPr>
            <a:spLocks noGrp="1"/>
          </p:cNvSpPr>
          <p:nvPr>
            <p:ph type="sldNum" sz="quarter" idx="11"/>
          </p:nvPr>
        </p:nvSpPr>
        <p:spPr/>
        <p:txBody>
          <a:bodyPr/>
          <a:lstStyle/>
          <a:p>
            <a:fld id="{2AC27A5A-7290-4DE1-BA94-4BE8A8E57DCF}" type="slidenum">
              <a:rPr lang="en-US" smtClean="0"/>
              <a:pPr/>
              <a:t>19</a:t>
            </a:fld>
            <a:endParaRPr lang="en-US" dirty="0"/>
          </a:p>
        </p:txBody>
      </p:sp>
      <p:sp>
        <p:nvSpPr>
          <p:cNvPr id="5" name="Espace réservé du texte 4">
            <a:extLst>
              <a:ext uri="{FF2B5EF4-FFF2-40B4-BE49-F238E27FC236}">
                <a16:creationId xmlns:a16="http://schemas.microsoft.com/office/drawing/2014/main" id="{189B00E7-331B-4EC7-56D5-4FADE0A17C1C}"/>
              </a:ext>
            </a:extLst>
          </p:cNvPr>
          <p:cNvSpPr>
            <a:spLocks noGrp="1"/>
          </p:cNvSpPr>
          <p:nvPr>
            <p:ph type="body" sz="quarter" idx="13"/>
          </p:nvPr>
        </p:nvSpPr>
        <p:spPr/>
        <p:txBody>
          <a:bodyPr/>
          <a:lstStyle/>
          <a:p>
            <a:r>
              <a:rPr lang="fr-FR" dirty="0"/>
              <a:t>Balle est dans un bunker</a:t>
            </a:r>
          </a:p>
        </p:txBody>
      </p:sp>
      <p:sp>
        <p:nvSpPr>
          <p:cNvPr id="6" name="Espace réservé du contenu 5">
            <a:extLst>
              <a:ext uri="{FF2B5EF4-FFF2-40B4-BE49-F238E27FC236}">
                <a16:creationId xmlns:a16="http://schemas.microsoft.com/office/drawing/2014/main" id="{BA68C615-37F2-4793-9F73-6A0BA47E8702}"/>
              </a:ext>
            </a:extLst>
          </p:cNvPr>
          <p:cNvSpPr>
            <a:spLocks noGrp="1"/>
          </p:cNvSpPr>
          <p:nvPr>
            <p:ph idx="1"/>
          </p:nvPr>
        </p:nvSpPr>
        <p:spPr/>
        <p:txBody>
          <a:bodyPr>
            <a:normAutofit/>
          </a:bodyPr>
          <a:lstStyle/>
          <a:p>
            <a:pPr lvl="1"/>
            <a:endParaRPr lang="fr-FR" dirty="0"/>
          </a:p>
          <a:p>
            <a:pPr lvl="1"/>
            <a:r>
              <a:rPr lang="fr-FR" dirty="0"/>
              <a:t>Une balle est dans un bunker quand une partie quelconque de la balle : </a:t>
            </a:r>
          </a:p>
          <a:p>
            <a:pPr lvl="2"/>
            <a:r>
              <a:rPr lang="fr-FR" dirty="0"/>
              <a:t>Touche le sable sur le sol à l’intérieur de la lisière du bunker, ou </a:t>
            </a:r>
          </a:p>
          <a:p>
            <a:pPr lvl="2"/>
            <a:r>
              <a:rPr lang="fr-FR" dirty="0"/>
              <a:t>Est à l’intérieur de la lisière du bunker et repose : </a:t>
            </a:r>
          </a:p>
          <a:p>
            <a:pPr lvl="3"/>
            <a:r>
              <a:rPr lang="fr-FR" dirty="0"/>
              <a:t>Sur le sol à un endroit où du sable devrait normalement se trouver, </a:t>
            </a:r>
          </a:p>
          <a:p>
            <a:pPr lvl="3"/>
            <a:r>
              <a:rPr lang="fr-FR" dirty="0"/>
              <a:t>Sur ou dans un détritus, une obstruction amovible, une condition anormale du parcours ou un élément partie intégrante qui touchent le sable dans le bunker.</a:t>
            </a:r>
          </a:p>
        </p:txBody>
      </p:sp>
    </p:spTree>
    <p:extLst>
      <p:ext uri="{BB962C8B-B14F-4D97-AF65-F5344CB8AC3E}">
        <p14:creationId xmlns:p14="http://schemas.microsoft.com/office/powerpoint/2010/main" val="131105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7814E-2597-495F-9D80-CE318E02E26B}"/>
              </a:ext>
            </a:extLst>
          </p:cNvPr>
          <p:cNvSpPr>
            <a:spLocks noGrp="1"/>
          </p:cNvSpPr>
          <p:nvPr>
            <p:ph type="title"/>
          </p:nvPr>
        </p:nvSpPr>
        <p:spPr>
          <a:xfrm>
            <a:off x="430707" y="491718"/>
            <a:ext cx="8280000" cy="553998"/>
          </a:xfrm>
        </p:spPr>
        <p:txBody>
          <a:bodyPr anchor="t">
            <a:normAutofit/>
          </a:bodyPr>
          <a:lstStyle/>
          <a:p>
            <a:r>
              <a:rPr lang="fr-FR" dirty="0"/>
              <a:t>Sommaire</a:t>
            </a:r>
          </a:p>
        </p:txBody>
      </p:sp>
      <p:sp>
        <p:nvSpPr>
          <p:cNvPr id="6" name="Espace réservé du contenu 5">
            <a:extLst>
              <a:ext uri="{FF2B5EF4-FFF2-40B4-BE49-F238E27FC236}">
                <a16:creationId xmlns:a16="http://schemas.microsoft.com/office/drawing/2014/main" id="{2AA14403-702C-442E-F193-24A5A0FE297D}"/>
              </a:ext>
            </a:extLst>
          </p:cNvPr>
          <p:cNvSpPr>
            <a:spLocks noGrp="1"/>
          </p:cNvSpPr>
          <p:nvPr>
            <p:ph idx="1"/>
          </p:nvPr>
        </p:nvSpPr>
        <p:spPr>
          <a:xfrm>
            <a:off x="430707" y="1320800"/>
            <a:ext cx="4044750" cy="3330981"/>
          </a:xfrm>
        </p:spPr>
        <p:txBody>
          <a:bodyPr>
            <a:normAutofit/>
          </a:bodyPr>
          <a:lstStyle/>
          <a:p>
            <a:pPr lvl="1"/>
            <a:r>
              <a:rPr lang="fr-FR" dirty="0"/>
              <a:t>Jouer un tour – Jouer un trou</a:t>
            </a:r>
          </a:p>
          <a:p>
            <a:pPr lvl="1"/>
            <a:r>
              <a:rPr lang="fr-FR" dirty="0"/>
              <a:t>Bunker – Green – Drapeau</a:t>
            </a:r>
          </a:p>
          <a:p>
            <a:pPr lvl="1"/>
            <a:r>
              <a:rPr lang="fr-FR" dirty="0"/>
              <a:t>Placer – Dropper</a:t>
            </a:r>
          </a:p>
          <a:p>
            <a:pPr lvl="1"/>
            <a:r>
              <a:rPr lang="fr-FR" dirty="0"/>
              <a:t>Balle au repos déplacée</a:t>
            </a:r>
          </a:p>
          <a:p>
            <a:pPr lvl="1"/>
            <a:r>
              <a:rPr lang="fr-FR" dirty="0"/>
              <a:t>Balle en mouvement déviée</a:t>
            </a:r>
          </a:p>
          <a:p>
            <a:pPr lvl="1"/>
            <a:r>
              <a:rPr lang="fr-FR" dirty="0"/>
              <a:t>Dégagement gratuit</a:t>
            </a:r>
          </a:p>
          <a:p>
            <a:pPr lvl="1"/>
            <a:r>
              <a:rPr lang="fr-FR" dirty="0"/>
              <a:t>Dégagement avec pénalité</a:t>
            </a:r>
          </a:p>
        </p:txBody>
      </p:sp>
      <p:sp>
        <p:nvSpPr>
          <p:cNvPr id="5" name="Espace réservé du numéro de diapositive 4" hidden="1">
            <a:extLst>
              <a:ext uri="{FF2B5EF4-FFF2-40B4-BE49-F238E27FC236}">
                <a16:creationId xmlns:a16="http://schemas.microsoft.com/office/drawing/2014/main" id="{950C2520-63AC-4F59-94CB-280A505F9517}"/>
              </a:ext>
            </a:extLst>
          </p:cNvPr>
          <p:cNvSpPr>
            <a:spLocks noGrp="1"/>
          </p:cNvSpPr>
          <p:nvPr>
            <p:ph type="sldNum" sz="quarter" idx="4294967295"/>
          </p:nvPr>
        </p:nvSpPr>
        <p:spPr>
          <a:xfrm>
            <a:off x="0" y="4724400"/>
            <a:ext cx="2133600" cy="184150"/>
          </a:xfrm>
        </p:spPr>
        <p:txBody>
          <a:bodyPr/>
          <a:lstStyle/>
          <a:p>
            <a:pPr>
              <a:spcAft>
                <a:spcPts val="600"/>
              </a:spcAft>
            </a:pPr>
            <a:fld id="{2AC27A5A-7290-4DE1-BA94-4BE8A8E57DCF}" type="slidenum">
              <a:rPr lang="en-US" smtClean="0"/>
              <a:pPr>
                <a:spcAft>
                  <a:spcPts val="600"/>
                </a:spcAft>
              </a:pPr>
              <a:t>2</a:t>
            </a:fld>
            <a:endParaRPr lang="en-US" dirty="0"/>
          </a:p>
        </p:txBody>
      </p:sp>
      <p:sp>
        <p:nvSpPr>
          <p:cNvPr id="9" name="Espace réservé du contenu 5">
            <a:extLst>
              <a:ext uri="{FF2B5EF4-FFF2-40B4-BE49-F238E27FC236}">
                <a16:creationId xmlns:a16="http://schemas.microsoft.com/office/drawing/2014/main" id="{28D88932-ECB4-8EF1-1B9B-2EED0BFBF6BF}"/>
              </a:ext>
            </a:extLst>
          </p:cNvPr>
          <p:cNvSpPr txBox="1">
            <a:spLocks/>
          </p:cNvSpPr>
          <p:nvPr/>
        </p:nvSpPr>
        <p:spPr>
          <a:xfrm>
            <a:off x="5247587" y="1320799"/>
            <a:ext cx="3206865" cy="3330981"/>
          </a:xfrm>
          <a:prstGeom prst="rect">
            <a:avLst/>
          </a:prstGeom>
        </p:spPr>
        <p:txBody>
          <a:bodyPr vert="horz" lIns="0" tIns="0" rIns="0" bIns="0" rtlCol="0">
            <a:normAutofit/>
          </a:bodyPr>
          <a:lstStyle>
            <a:lvl1pPr marL="0" indent="0" algn="l" defTabSz="457200" rtl="0" eaLnBrk="1" latinLnBrk="0" hangingPunct="1">
              <a:spcBef>
                <a:spcPts val="300"/>
              </a:spcBef>
              <a:spcAft>
                <a:spcPts val="400"/>
              </a:spcAft>
              <a:buFont typeface="Balto"/>
              <a:buNone/>
              <a:defRPr sz="1600" b="1" u="none" kern="1200" cap="small" baseline="0">
                <a:solidFill>
                  <a:schemeClr val="bg1"/>
                </a:solidFill>
                <a:latin typeface="+mj-lt"/>
                <a:ea typeface="+mn-ea"/>
                <a:cs typeface="+mn-cs"/>
              </a:defRPr>
            </a:lvl1pPr>
            <a:lvl2pPr marL="179388" indent="0" algn="l" defTabSz="457200" rtl="0" eaLnBrk="1" latinLnBrk="0" hangingPunct="1">
              <a:spcBef>
                <a:spcPts val="300"/>
              </a:spcBef>
              <a:spcAft>
                <a:spcPts val="400"/>
              </a:spcAft>
              <a:buFont typeface="Balto"/>
              <a:buNone/>
              <a:defRPr sz="1600" b="1" i="1" kern="1200" cap="none" baseline="0">
                <a:solidFill>
                  <a:schemeClr val="bg1"/>
                </a:solidFill>
                <a:latin typeface="+mn-lt"/>
                <a:ea typeface="+mn-ea"/>
                <a:cs typeface="+mn-cs"/>
              </a:defRPr>
            </a:lvl2pPr>
            <a:lvl3pPr marL="539750" indent="-171450" algn="l" defTabSz="457200" rtl="0" eaLnBrk="1" latinLnBrk="0" hangingPunct="1">
              <a:spcBef>
                <a:spcPts val="300"/>
              </a:spcBef>
              <a:spcAft>
                <a:spcPts val="400"/>
              </a:spcAft>
              <a:buFont typeface="Wingdings" panose="05000000000000000000" pitchFamily="2" charset="2"/>
              <a:buChar char="ü"/>
              <a:defRPr sz="1600" kern="1200">
                <a:solidFill>
                  <a:schemeClr val="bg1"/>
                </a:solidFill>
                <a:latin typeface="+mn-lt"/>
                <a:ea typeface="+mn-ea"/>
                <a:cs typeface="+mn-cs"/>
              </a:defRPr>
            </a:lvl3pPr>
            <a:lvl4pPr marL="719138" indent="-171450" algn="l" defTabSz="457200" rtl="0" eaLnBrk="1" latinLnBrk="0" hangingPunct="1">
              <a:spcBef>
                <a:spcPts val="300"/>
              </a:spcBef>
              <a:spcAft>
                <a:spcPts val="400"/>
              </a:spcAft>
              <a:buFont typeface="Wingdings" panose="05000000000000000000" pitchFamily="2" charset="2"/>
              <a:buChar char="v"/>
              <a:defRPr sz="1600" kern="1200">
                <a:solidFill>
                  <a:schemeClr val="bg1"/>
                </a:solidFill>
                <a:latin typeface="+mn-lt"/>
                <a:ea typeface="+mn-ea"/>
                <a:cs typeface="+mn-cs"/>
              </a:defRPr>
            </a:lvl4pPr>
            <a:lvl5pPr marL="898525" indent="-171450" algn="l" defTabSz="457200" rtl="0" eaLnBrk="1" latinLnBrk="0" hangingPunct="1">
              <a:spcBef>
                <a:spcPts val="300"/>
              </a:spcBef>
              <a:spcAft>
                <a:spcPts val="400"/>
              </a:spcAft>
              <a:buFont typeface="Arial" panose="020B0604020202020204" pitchFamily="34" charset="0"/>
              <a:buChar char="•"/>
              <a:defRPr sz="1600" kern="1200">
                <a:solidFill>
                  <a:schemeClr val="bg1"/>
                </a:solidFill>
                <a:latin typeface="+mn-lt"/>
                <a:ea typeface="+mn-ea"/>
                <a:cs typeface="+mn-cs"/>
              </a:defRPr>
            </a:lvl5pPr>
            <a:lvl6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200" kern="1200">
                <a:solidFill>
                  <a:schemeClr val="tx1"/>
                </a:solidFill>
                <a:latin typeface="+mn-lt"/>
                <a:ea typeface="+mn-ea"/>
                <a:cs typeface="+mn-cs"/>
              </a:defRPr>
            </a:lvl9pPr>
          </a:lstStyle>
          <a:p>
            <a:pPr lvl="1"/>
            <a:endParaRPr lang="fr-FR" dirty="0"/>
          </a:p>
        </p:txBody>
      </p:sp>
    </p:spTree>
    <p:extLst>
      <p:ext uri="{BB962C8B-B14F-4D97-AF65-F5344CB8AC3E}">
        <p14:creationId xmlns:p14="http://schemas.microsoft.com/office/powerpoint/2010/main" val="1273998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543F51C-4B3A-4F98-8E3E-3310B8829B5C}"/>
              </a:ext>
            </a:extLst>
          </p:cNvPr>
          <p:cNvPicPr>
            <a:picLocks noChangeAspect="1"/>
          </p:cNvPicPr>
          <p:nvPr/>
        </p:nvPicPr>
        <p:blipFill>
          <a:blip r:embed="rId2"/>
          <a:srcRect t="6146" b="2761"/>
          <a:stretch/>
        </p:blipFill>
        <p:spPr>
          <a:xfrm>
            <a:off x="20" y="10"/>
            <a:ext cx="9143980" cy="5143490"/>
          </a:xfrm>
          <a:prstGeom prst="rect">
            <a:avLst/>
          </a:prstGeom>
          <a:noFill/>
        </p:spPr>
      </p:pic>
      <p:sp>
        <p:nvSpPr>
          <p:cNvPr id="4" name="Espace réservé du numéro de diapositive 3" hidden="1">
            <a:extLst>
              <a:ext uri="{FF2B5EF4-FFF2-40B4-BE49-F238E27FC236}">
                <a16:creationId xmlns:a16="http://schemas.microsoft.com/office/drawing/2014/main" id="{52E4B6C1-D2D4-4AFB-BF21-CD328D79BC61}"/>
              </a:ext>
            </a:extLst>
          </p:cNvPr>
          <p:cNvSpPr>
            <a:spLocks noGrp="1"/>
          </p:cNvSpPr>
          <p:nvPr>
            <p:ph type="sldNum" sz="quarter" idx="4294967295"/>
          </p:nvPr>
        </p:nvSpPr>
        <p:spPr>
          <a:xfrm>
            <a:off x="957995" y="4724011"/>
            <a:ext cx="2133600" cy="184666"/>
          </a:xfrm>
        </p:spPr>
        <p:txBody>
          <a:bodyPr/>
          <a:lstStyle/>
          <a:p>
            <a:pPr>
              <a:spcAft>
                <a:spcPts val="600"/>
              </a:spcAft>
            </a:pPr>
            <a:fld id="{2AC27A5A-7290-4DE1-BA94-4BE8A8E57DCF}" type="slidenum">
              <a:rPr lang="en-US" smtClean="0"/>
              <a:pPr>
                <a:spcAft>
                  <a:spcPts val="600"/>
                </a:spcAft>
              </a:pPr>
              <a:t>20</a:t>
            </a:fld>
            <a:endParaRPr lang="en-US"/>
          </a:p>
        </p:txBody>
      </p:sp>
    </p:spTree>
    <p:extLst>
      <p:ext uri="{BB962C8B-B14F-4D97-AF65-F5344CB8AC3E}">
        <p14:creationId xmlns:p14="http://schemas.microsoft.com/office/powerpoint/2010/main" val="186562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91485F4-C367-499B-8881-2E70F5E58798}"/>
              </a:ext>
            </a:extLst>
          </p:cNvPr>
          <p:cNvSpPr>
            <a:spLocks noGrp="1"/>
          </p:cNvSpPr>
          <p:nvPr>
            <p:ph type="sldNum" sz="quarter" idx="11"/>
          </p:nvPr>
        </p:nvSpPr>
        <p:spPr/>
        <p:txBody>
          <a:bodyPr/>
          <a:lstStyle/>
          <a:p>
            <a:fld id="{2AC27A5A-7290-4DE1-BA94-4BE8A8E57DCF}" type="slidenum">
              <a:rPr lang="en-US" smtClean="0"/>
              <a:pPr/>
              <a:t>21</a:t>
            </a:fld>
            <a:endParaRPr lang="en-US" dirty="0"/>
          </a:p>
        </p:txBody>
      </p:sp>
      <p:sp>
        <p:nvSpPr>
          <p:cNvPr id="7" name="Espace réservé du texte 6">
            <a:extLst>
              <a:ext uri="{FF2B5EF4-FFF2-40B4-BE49-F238E27FC236}">
                <a16:creationId xmlns:a16="http://schemas.microsoft.com/office/drawing/2014/main" id="{2B390A27-61D0-C1A9-CB24-46031E0DFBA3}"/>
              </a:ext>
            </a:extLst>
          </p:cNvPr>
          <p:cNvSpPr>
            <a:spLocks noGrp="1"/>
          </p:cNvSpPr>
          <p:nvPr>
            <p:ph type="body" sz="quarter" idx="13"/>
          </p:nvPr>
        </p:nvSpPr>
        <p:spPr/>
        <p:txBody>
          <a:bodyPr/>
          <a:lstStyle/>
          <a:p>
            <a:r>
              <a:rPr lang="fr-FR" dirty="0"/>
              <a:t>Actions autorisées</a:t>
            </a:r>
          </a:p>
        </p:txBody>
      </p:sp>
      <p:sp>
        <p:nvSpPr>
          <p:cNvPr id="3" name="Espace réservé du contenu 2">
            <a:extLst>
              <a:ext uri="{FF2B5EF4-FFF2-40B4-BE49-F238E27FC236}">
                <a16:creationId xmlns:a16="http://schemas.microsoft.com/office/drawing/2014/main" id="{E24F1431-4993-4C10-9191-D7B644E01CEA}"/>
              </a:ext>
            </a:extLst>
          </p:cNvPr>
          <p:cNvSpPr>
            <a:spLocks noGrp="1"/>
          </p:cNvSpPr>
          <p:nvPr>
            <p:ph idx="1"/>
          </p:nvPr>
        </p:nvSpPr>
        <p:spPr/>
        <p:txBody>
          <a:bodyPr>
            <a:normAutofit fontScale="92500" lnSpcReduction="20000"/>
          </a:bodyPr>
          <a:lstStyle/>
          <a:p>
            <a:r>
              <a:rPr lang="fr-FR" dirty="0"/>
              <a:t>Situations où toucher le sable n'implique pas de pénalité</a:t>
            </a:r>
          </a:p>
          <a:p>
            <a:pPr lvl="1"/>
            <a:r>
              <a:rPr lang="fr-FR" dirty="0"/>
              <a:t>Retirer des détritus et des obstructions amovibles</a:t>
            </a:r>
          </a:p>
          <a:p>
            <a:pPr lvl="1"/>
            <a:r>
              <a:rPr lang="fr-FR" dirty="0"/>
              <a:t>Toucher le sable dans un bunker de toute autre manière, y compris : </a:t>
            </a:r>
          </a:p>
          <a:p>
            <a:pPr lvl="2"/>
            <a:r>
              <a:rPr lang="fr-FR" dirty="0"/>
              <a:t>En creusant avec les pieds pour prendre un stance</a:t>
            </a:r>
          </a:p>
          <a:p>
            <a:pPr lvl="2"/>
            <a:r>
              <a:rPr lang="fr-FR" dirty="0"/>
              <a:t>En aplanissant le bunker pour prendre soin du parcours</a:t>
            </a:r>
          </a:p>
          <a:p>
            <a:pPr lvl="2"/>
            <a:r>
              <a:rPr lang="fr-FR" dirty="0"/>
              <a:t>En plaçant des clubs, de l'équipement ou d'autres objets dans le bunker</a:t>
            </a:r>
          </a:p>
          <a:p>
            <a:pPr lvl="2"/>
            <a:r>
              <a:rPr lang="fr-FR" dirty="0"/>
              <a:t>En mesurant, marquant, relevant, replaçant ou entreprenant toute autre action selon une Règle</a:t>
            </a:r>
          </a:p>
          <a:p>
            <a:pPr lvl="2"/>
            <a:r>
              <a:rPr lang="fr-FR" dirty="0"/>
              <a:t>En s’appuyant sur un club pour se reposer, garder son équilibre ou éviter une chute </a:t>
            </a:r>
          </a:p>
          <a:p>
            <a:pPr lvl="2"/>
            <a:r>
              <a:rPr lang="fr-FR" dirty="0"/>
              <a:t>En frappant le sable de frustration ou de colère</a:t>
            </a:r>
          </a:p>
          <a:p>
            <a:pPr lvl="2"/>
            <a:endParaRPr lang="fr-FR" dirty="0"/>
          </a:p>
          <a:p>
            <a:r>
              <a:rPr lang="fr-FR" dirty="0"/>
              <a:t>Aucune restriction une fois la balle sortie du bunker</a:t>
            </a:r>
          </a:p>
          <a:p>
            <a:pPr lvl="2"/>
            <a:r>
              <a:rPr lang="fr-FR" dirty="0"/>
              <a:t>Toucher le sable dans le bunker</a:t>
            </a:r>
          </a:p>
          <a:p>
            <a:pPr lvl="2"/>
            <a:r>
              <a:rPr lang="fr-FR" dirty="0"/>
              <a:t>Aplanir le sable dans le bunker pour prendre soin du parcours</a:t>
            </a:r>
          </a:p>
          <a:p>
            <a:pPr lvl="1"/>
            <a:endParaRPr lang="fr-FR" dirty="0">
              <a:highlight>
                <a:srgbClr val="C0C0C0"/>
              </a:highlight>
            </a:endParaRPr>
          </a:p>
        </p:txBody>
      </p:sp>
    </p:spTree>
    <p:extLst>
      <p:ext uri="{BB962C8B-B14F-4D97-AF65-F5344CB8AC3E}">
        <p14:creationId xmlns:p14="http://schemas.microsoft.com/office/powerpoint/2010/main" val="3759772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40EF7E6-2362-4C88-B28E-DF067A942A97}"/>
              </a:ext>
            </a:extLst>
          </p:cNvPr>
          <p:cNvSpPr>
            <a:spLocks noGrp="1"/>
          </p:cNvSpPr>
          <p:nvPr>
            <p:ph type="sldNum" sz="quarter" idx="11"/>
          </p:nvPr>
        </p:nvSpPr>
        <p:spPr/>
        <p:txBody>
          <a:bodyPr/>
          <a:lstStyle/>
          <a:p>
            <a:fld id="{2AC27A5A-7290-4DE1-BA94-4BE8A8E57DCF}" type="slidenum">
              <a:rPr lang="en-US" smtClean="0"/>
              <a:pPr/>
              <a:t>22</a:t>
            </a:fld>
            <a:endParaRPr lang="en-US" dirty="0"/>
          </a:p>
        </p:txBody>
      </p:sp>
      <p:sp>
        <p:nvSpPr>
          <p:cNvPr id="9" name="Espace réservé du texte 8">
            <a:extLst>
              <a:ext uri="{FF2B5EF4-FFF2-40B4-BE49-F238E27FC236}">
                <a16:creationId xmlns:a16="http://schemas.microsoft.com/office/drawing/2014/main" id="{0A450774-68E1-B60B-6008-24D19043642C}"/>
              </a:ext>
            </a:extLst>
          </p:cNvPr>
          <p:cNvSpPr>
            <a:spLocks noGrp="1"/>
          </p:cNvSpPr>
          <p:nvPr>
            <p:ph type="body" sz="quarter" idx="13"/>
          </p:nvPr>
        </p:nvSpPr>
        <p:spPr/>
        <p:txBody>
          <a:bodyPr/>
          <a:lstStyle/>
          <a:p>
            <a:r>
              <a:rPr lang="fr-FR" dirty="0"/>
              <a:t>Actions interdites</a:t>
            </a:r>
          </a:p>
        </p:txBody>
      </p:sp>
      <p:sp>
        <p:nvSpPr>
          <p:cNvPr id="3" name="Espace réservé du contenu 2">
            <a:extLst>
              <a:ext uri="{FF2B5EF4-FFF2-40B4-BE49-F238E27FC236}">
                <a16:creationId xmlns:a16="http://schemas.microsoft.com/office/drawing/2014/main" id="{E24F1431-4993-4C10-9191-D7B644E01CEA}"/>
              </a:ext>
            </a:extLst>
          </p:cNvPr>
          <p:cNvSpPr>
            <a:spLocks noGrp="1"/>
          </p:cNvSpPr>
          <p:nvPr>
            <p:ph idx="1"/>
          </p:nvPr>
        </p:nvSpPr>
        <p:spPr/>
        <p:txBody>
          <a:bodyPr>
            <a:normAutofit/>
          </a:bodyPr>
          <a:lstStyle/>
          <a:p>
            <a:r>
              <a:rPr lang="fr-FR" dirty="0"/>
              <a:t>Situations où toucher le sable implique une pénalité. </a:t>
            </a:r>
          </a:p>
          <a:p>
            <a:pPr lvl="1"/>
            <a:r>
              <a:rPr lang="fr-FR" dirty="0"/>
              <a:t>Avant de jouer un coup sur une balle dans un bunker, le joueur ne doit pas : </a:t>
            </a:r>
          </a:p>
          <a:p>
            <a:pPr lvl="2"/>
            <a:r>
              <a:rPr lang="fr-FR" dirty="0"/>
              <a:t>Toucher délibérément le sable dans le bunker pour tester l'état du sable afin d'obtenir des informations pour le coup suivant</a:t>
            </a:r>
          </a:p>
          <a:p>
            <a:pPr lvl="2"/>
            <a:r>
              <a:rPr lang="fr-FR" dirty="0"/>
              <a:t>Toucher le sable dans le bunker avec un club : </a:t>
            </a:r>
          </a:p>
          <a:p>
            <a:pPr lvl="3"/>
            <a:r>
              <a:rPr lang="fr-FR" dirty="0"/>
              <a:t>Dans la zone juste devant ou derrière la balle</a:t>
            </a:r>
          </a:p>
          <a:p>
            <a:pPr lvl="3"/>
            <a:r>
              <a:rPr lang="fr-FR" dirty="0"/>
              <a:t>En faisant un swing d'essai</a:t>
            </a:r>
          </a:p>
          <a:p>
            <a:pPr lvl="3"/>
            <a:r>
              <a:rPr lang="fr-FR" dirty="0"/>
              <a:t>En faisant le back swing pour un coup</a:t>
            </a:r>
          </a:p>
        </p:txBody>
      </p:sp>
    </p:spTree>
    <p:extLst>
      <p:ext uri="{BB962C8B-B14F-4D97-AF65-F5344CB8AC3E}">
        <p14:creationId xmlns:p14="http://schemas.microsoft.com/office/powerpoint/2010/main" val="1878960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D6FF667-D315-48FE-BEE1-CB58DC870F8E}"/>
              </a:ext>
            </a:extLst>
          </p:cNvPr>
          <p:cNvSpPr>
            <a:spLocks noGrp="1"/>
          </p:cNvSpPr>
          <p:nvPr>
            <p:ph type="sldNum" sz="quarter" idx="11"/>
          </p:nvPr>
        </p:nvSpPr>
        <p:spPr/>
        <p:txBody>
          <a:bodyPr/>
          <a:lstStyle/>
          <a:p>
            <a:fld id="{2AC27A5A-7290-4DE1-BA94-4BE8A8E57DCF}" type="slidenum">
              <a:rPr lang="en-US" smtClean="0"/>
              <a:pPr/>
              <a:t>23</a:t>
            </a:fld>
            <a:endParaRPr lang="en-US" dirty="0"/>
          </a:p>
        </p:txBody>
      </p:sp>
      <p:sp>
        <p:nvSpPr>
          <p:cNvPr id="5" name="Titre 4">
            <a:extLst>
              <a:ext uri="{FF2B5EF4-FFF2-40B4-BE49-F238E27FC236}">
                <a16:creationId xmlns:a16="http://schemas.microsoft.com/office/drawing/2014/main" id="{7699AD03-3FB8-4ADF-B788-711507E174FF}"/>
              </a:ext>
            </a:extLst>
          </p:cNvPr>
          <p:cNvSpPr>
            <a:spLocks noGrp="1"/>
          </p:cNvSpPr>
          <p:nvPr>
            <p:ph type="title"/>
          </p:nvPr>
        </p:nvSpPr>
        <p:spPr>
          <a:xfrm>
            <a:off x="377371" y="1779767"/>
            <a:ext cx="4194629" cy="553998"/>
          </a:xfrm>
        </p:spPr>
        <p:txBody>
          <a:bodyPr/>
          <a:lstStyle/>
          <a:p>
            <a:r>
              <a:rPr lang="fr-FR" dirty="0"/>
              <a:t>Greens </a:t>
            </a:r>
          </a:p>
        </p:txBody>
      </p:sp>
      <p:sp>
        <p:nvSpPr>
          <p:cNvPr id="12" name="Sous-titre 11">
            <a:extLst>
              <a:ext uri="{FF2B5EF4-FFF2-40B4-BE49-F238E27FC236}">
                <a16:creationId xmlns:a16="http://schemas.microsoft.com/office/drawing/2014/main" id="{9930A246-E9BF-49BA-9A41-773275C646A2}"/>
              </a:ext>
            </a:extLst>
          </p:cNvPr>
          <p:cNvSpPr>
            <a:spLocks noGrp="1"/>
          </p:cNvSpPr>
          <p:nvPr>
            <p:ph type="body" sz="quarter" idx="12"/>
          </p:nvPr>
        </p:nvSpPr>
        <p:spPr/>
        <p:txBody>
          <a:bodyPr>
            <a:normAutofit/>
          </a:bodyPr>
          <a:lstStyle/>
          <a:p>
            <a:endParaRPr lang="fr-FR" dirty="0"/>
          </a:p>
        </p:txBody>
      </p:sp>
    </p:spTree>
    <p:extLst>
      <p:ext uri="{BB962C8B-B14F-4D97-AF65-F5344CB8AC3E}">
        <p14:creationId xmlns:p14="http://schemas.microsoft.com/office/powerpoint/2010/main" val="318494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31327DD-F856-4B10-9635-8DA0D99CF9A5}"/>
              </a:ext>
            </a:extLst>
          </p:cNvPr>
          <p:cNvSpPr>
            <a:spLocks noGrp="1"/>
          </p:cNvSpPr>
          <p:nvPr>
            <p:ph type="sldNum" sz="quarter" idx="11"/>
          </p:nvPr>
        </p:nvSpPr>
        <p:spPr/>
        <p:txBody>
          <a:bodyPr/>
          <a:lstStyle/>
          <a:p>
            <a:fld id="{2AC27A5A-7290-4DE1-BA94-4BE8A8E57DCF}" type="slidenum">
              <a:rPr lang="en-US" smtClean="0"/>
              <a:t>24</a:t>
            </a:fld>
            <a:endParaRPr lang="en-US" dirty="0"/>
          </a:p>
        </p:txBody>
      </p:sp>
      <p:sp>
        <p:nvSpPr>
          <p:cNvPr id="7" name="Espace réservé du texte 6">
            <a:extLst>
              <a:ext uri="{FF2B5EF4-FFF2-40B4-BE49-F238E27FC236}">
                <a16:creationId xmlns:a16="http://schemas.microsoft.com/office/drawing/2014/main" id="{BE7CD1BB-7E63-3B62-63B4-6B875320C4D1}"/>
              </a:ext>
            </a:extLst>
          </p:cNvPr>
          <p:cNvSpPr>
            <a:spLocks noGrp="1"/>
          </p:cNvSpPr>
          <p:nvPr>
            <p:ph type="body" sz="quarter" idx="13"/>
          </p:nvPr>
        </p:nvSpPr>
        <p:spPr>
          <a:xfrm>
            <a:off x="430707" y="204044"/>
            <a:ext cx="8280000" cy="369332"/>
          </a:xfrm>
        </p:spPr>
        <p:txBody>
          <a:bodyPr/>
          <a:lstStyle/>
          <a:p>
            <a:r>
              <a:rPr lang="fr-FR" dirty="0"/>
              <a:t>Balle sur le green</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lstStyle/>
          <a:p>
            <a:pPr lvl="1"/>
            <a:endParaRPr lang="fr-FR" dirty="0"/>
          </a:p>
          <a:p>
            <a:pPr lvl="1"/>
            <a:r>
              <a:rPr lang="fr-FR" dirty="0"/>
              <a:t>Une balle est sur le green quand n'importe quelle partie de la balle :</a:t>
            </a:r>
          </a:p>
          <a:p>
            <a:pPr lvl="2"/>
            <a:r>
              <a:rPr lang="fr-FR" dirty="0"/>
              <a:t>Touche le green</a:t>
            </a:r>
          </a:p>
          <a:p>
            <a:pPr lvl="2"/>
            <a:r>
              <a:rPr lang="fr-FR" dirty="0"/>
              <a:t>Repose sur ou dans quoi que ce soit (par ex. un détritus ou une obstruction) et est à l'intérieur de la lisière du green</a:t>
            </a:r>
          </a:p>
          <a:p>
            <a:pPr lvl="2"/>
            <a:endParaRPr lang="fr-FR" dirty="0"/>
          </a:p>
        </p:txBody>
      </p:sp>
    </p:spTree>
    <p:extLst>
      <p:ext uri="{BB962C8B-B14F-4D97-AF65-F5344CB8AC3E}">
        <p14:creationId xmlns:p14="http://schemas.microsoft.com/office/powerpoint/2010/main" val="3333570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891A84A-F9D5-4701-BA1A-FE46E06211CD}"/>
              </a:ext>
            </a:extLst>
          </p:cNvPr>
          <p:cNvSpPr>
            <a:spLocks noGrp="1"/>
          </p:cNvSpPr>
          <p:nvPr>
            <p:ph type="sldNum" sz="quarter" idx="11"/>
          </p:nvPr>
        </p:nvSpPr>
        <p:spPr/>
        <p:txBody>
          <a:bodyPr/>
          <a:lstStyle/>
          <a:p>
            <a:fld id="{2AC27A5A-7290-4DE1-BA94-4BE8A8E57DCF}" type="slidenum">
              <a:rPr lang="en-US" smtClean="0"/>
              <a:pPr/>
              <a:t>25</a:t>
            </a:fld>
            <a:endParaRPr lang="en-US" dirty="0"/>
          </a:p>
        </p:txBody>
      </p:sp>
      <p:sp>
        <p:nvSpPr>
          <p:cNvPr id="7" name="Espace réservé du texte 6">
            <a:extLst>
              <a:ext uri="{FF2B5EF4-FFF2-40B4-BE49-F238E27FC236}">
                <a16:creationId xmlns:a16="http://schemas.microsoft.com/office/drawing/2014/main" id="{B96E2F98-751C-40D0-2B7F-9CCB2BC349FE}"/>
              </a:ext>
            </a:extLst>
          </p:cNvPr>
          <p:cNvSpPr>
            <a:spLocks noGrp="1"/>
          </p:cNvSpPr>
          <p:nvPr>
            <p:ph type="body" sz="quarter" idx="13"/>
          </p:nvPr>
        </p:nvSpPr>
        <p:spPr>
          <a:xfrm>
            <a:off x="430707" y="204044"/>
            <a:ext cx="8280000" cy="369332"/>
          </a:xfrm>
        </p:spPr>
        <p:txBody>
          <a:bodyPr/>
          <a:lstStyle/>
          <a:p>
            <a:r>
              <a:rPr lang="fr-FR" dirty="0"/>
              <a:t>Actions autorisées</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fontScale="92500" lnSpcReduction="20000"/>
          </a:bodyPr>
          <a:lstStyle/>
          <a:p>
            <a:r>
              <a:rPr lang="fr-FR" dirty="0"/>
              <a:t>Relever et nettoyer</a:t>
            </a:r>
          </a:p>
          <a:p>
            <a:pPr lvl="1"/>
            <a:r>
              <a:rPr lang="fr-FR" dirty="0"/>
              <a:t>Une balle sur le green peut être relevée et nettoyée</a:t>
            </a:r>
          </a:p>
          <a:p>
            <a:pPr lvl="1"/>
            <a:r>
              <a:rPr lang="fr-FR" dirty="0"/>
              <a:t>L'emplacement de la balle doit être marqué avant de la relever</a:t>
            </a:r>
          </a:p>
          <a:p>
            <a:pPr lvl="1"/>
            <a:r>
              <a:rPr lang="fr-FR" dirty="0"/>
              <a:t>La balle doit être replacée à son emplacement d'origine</a:t>
            </a:r>
          </a:p>
          <a:p>
            <a:endParaRPr lang="fr-FR" dirty="0"/>
          </a:p>
          <a:p>
            <a:r>
              <a:rPr lang="fr-FR" dirty="0"/>
              <a:t>Améliorations autorisées</a:t>
            </a:r>
          </a:p>
          <a:p>
            <a:pPr lvl="1"/>
            <a:r>
              <a:rPr lang="fr-FR" dirty="0"/>
              <a:t>Enlever du sable et de la terre meuble</a:t>
            </a:r>
          </a:p>
          <a:p>
            <a:pPr lvl="1"/>
            <a:r>
              <a:rPr lang="fr-FR" dirty="0"/>
              <a:t>Réparer un dommage</a:t>
            </a:r>
          </a:p>
          <a:p>
            <a:pPr lvl="2"/>
            <a:r>
              <a:rPr lang="fr-FR" dirty="0"/>
              <a:t>Les impacts de balle, les dégâts causés par des chaussures et les éraflures ou les indentations causées par un équipement ou un drapeau</a:t>
            </a:r>
          </a:p>
          <a:p>
            <a:pPr lvl="2"/>
            <a:r>
              <a:rPr lang="fr-FR" dirty="0"/>
              <a:t>Les bouchons d'anciens trous, les bouchons de gazon, les joints de placage de gazon ainsi que les éraflures ou les indentations causées par des outils de maintenance ou des véhicules</a:t>
            </a:r>
          </a:p>
          <a:p>
            <a:pPr lvl="2"/>
            <a:r>
              <a:rPr lang="fr-FR" dirty="0"/>
              <a:t>Les traces d'animaux ou des empreintes de sabots</a:t>
            </a:r>
          </a:p>
          <a:p>
            <a:pPr lvl="2"/>
            <a:r>
              <a:rPr lang="fr-FR" dirty="0"/>
              <a:t>Les objets enfoncés</a:t>
            </a:r>
          </a:p>
          <a:p>
            <a:pPr lvl="1"/>
            <a:endParaRPr lang="fr-FR" dirty="0"/>
          </a:p>
        </p:txBody>
      </p:sp>
    </p:spTree>
    <p:extLst>
      <p:ext uri="{BB962C8B-B14F-4D97-AF65-F5344CB8AC3E}">
        <p14:creationId xmlns:p14="http://schemas.microsoft.com/office/powerpoint/2010/main" val="2283099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BE1196B-FC21-4987-B740-020CDB0A21A1}"/>
              </a:ext>
            </a:extLst>
          </p:cNvPr>
          <p:cNvSpPr>
            <a:spLocks noGrp="1"/>
          </p:cNvSpPr>
          <p:nvPr>
            <p:ph type="sldNum" sz="quarter" idx="11"/>
          </p:nvPr>
        </p:nvSpPr>
        <p:spPr/>
        <p:txBody>
          <a:bodyPr/>
          <a:lstStyle/>
          <a:p>
            <a:fld id="{2AC27A5A-7290-4DE1-BA94-4BE8A8E57DCF}" type="slidenum">
              <a:rPr lang="en-US" smtClean="0"/>
              <a:pPr/>
              <a:t>26</a:t>
            </a:fld>
            <a:endParaRPr lang="en-US" dirty="0"/>
          </a:p>
        </p:txBody>
      </p:sp>
      <p:sp>
        <p:nvSpPr>
          <p:cNvPr id="9" name="Espace réservé du texte 8">
            <a:extLst>
              <a:ext uri="{FF2B5EF4-FFF2-40B4-BE49-F238E27FC236}">
                <a16:creationId xmlns:a16="http://schemas.microsoft.com/office/drawing/2014/main" id="{8300EDE6-4B1F-A6D3-904D-94DCBC0895BD}"/>
              </a:ext>
            </a:extLst>
          </p:cNvPr>
          <p:cNvSpPr>
            <a:spLocks noGrp="1"/>
          </p:cNvSpPr>
          <p:nvPr>
            <p:ph type="body" sz="quarter" idx="13"/>
          </p:nvPr>
        </p:nvSpPr>
        <p:spPr>
          <a:xfrm>
            <a:off x="430707" y="204044"/>
            <a:ext cx="8280000" cy="369332"/>
          </a:xfrm>
        </p:spPr>
        <p:txBody>
          <a:bodyPr/>
          <a:lstStyle/>
          <a:p>
            <a:r>
              <a:rPr lang="fr-FR" dirty="0"/>
              <a:t>Actions interdites</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endParaRPr lang="fr-FR" dirty="0"/>
          </a:p>
          <a:p>
            <a:r>
              <a:rPr lang="fr-FR" dirty="0"/>
              <a:t>Pas de test délibéré du green</a:t>
            </a:r>
          </a:p>
          <a:p>
            <a:pPr lvl="2"/>
            <a:r>
              <a:rPr lang="fr-FR" dirty="0"/>
              <a:t>Frotter la surface</a:t>
            </a:r>
          </a:p>
          <a:p>
            <a:pPr lvl="2"/>
            <a:r>
              <a:rPr lang="fr-FR" dirty="0"/>
              <a:t>Faire rouler une balle</a:t>
            </a:r>
          </a:p>
        </p:txBody>
      </p:sp>
    </p:spTree>
    <p:extLst>
      <p:ext uri="{BB962C8B-B14F-4D97-AF65-F5344CB8AC3E}">
        <p14:creationId xmlns:p14="http://schemas.microsoft.com/office/powerpoint/2010/main" val="2814220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445B3454-DF3D-498C-95CE-257FA73BADD3}"/>
              </a:ext>
            </a:extLst>
          </p:cNvPr>
          <p:cNvSpPr>
            <a:spLocks noGrp="1"/>
          </p:cNvSpPr>
          <p:nvPr>
            <p:ph type="sldNum" sz="quarter" idx="11"/>
          </p:nvPr>
        </p:nvSpPr>
        <p:spPr/>
        <p:txBody>
          <a:bodyPr/>
          <a:lstStyle/>
          <a:p>
            <a:fld id="{2AC27A5A-7290-4DE1-BA94-4BE8A8E57DCF}" type="slidenum">
              <a:rPr lang="en-US" smtClean="0"/>
              <a:pPr/>
              <a:t>27</a:t>
            </a:fld>
            <a:endParaRPr lang="en-US" dirty="0"/>
          </a:p>
        </p:txBody>
      </p:sp>
      <p:sp>
        <p:nvSpPr>
          <p:cNvPr id="6" name="Espace réservé du texte 5">
            <a:extLst>
              <a:ext uri="{FF2B5EF4-FFF2-40B4-BE49-F238E27FC236}">
                <a16:creationId xmlns:a16="http://schemas.microsoft.com/office/drawing/2014/main" id="{284C4C83-DC94-DF44-4A6E-F0028176319B}"/>
              </a:ext>
            </a:extLst>
          </p:cNvPr>
          <p:cNvSpPr>
            <a:spLocks noGrp="1"/>
          </p:cNvSpPr>
          <p:nvPr>
            <p:ph type="body" sz="quarter" idx="13"/>
          </p:nvPr>
        </p:nvSpPr>
        <p:spPr/>
        <p:txBody>
          <a:bodyPr/>
          <a:lstStyle/>
          <a:p>
            <a:r>
              <a:rPr lang="fr-FR" dirty="0"/>
              <a:t>Dégagement obligatoire d'un mauvais green</a:t>
            </a:r>
          </a:p>
        </p:txBody>
      </p:sp>
      <p:sp>
        <p:nvSpPr>
          <p:cNvPr id="7" name="Espace réservé du contenu 6">
            <a:extLst>
              <a:ext uri="{FF2B5EF4-FFF2-40B4-BE49-F238E27FC236}">
                <a16:creationId xmlns:a16="http://schemas.microsoft.com/office/drawing/2014/main" id="{7E8604C3-8362-4777-AA4A-30CDED5B580E}"/>
              </a:ext>
            </a:extLst>
          </p:cNvPr>
          <p:cNvSpPr>
            <a:spLocks noGrp="1"/>
          </p:cNvSpPr>
          <p:nvPr>
            <p:ph idx="1"/>
          </p:nvPr>
        </p:nvSpPr>
        <p:spPr/>
        <p:txBody>
          <a:bodyPr>
            <a:normAutofit/>
          </a:bodyPr>
          <a:lstStyle/>
          <a:p>
            <a:endParaRPr lang="fr-FR" dirty="0"/>
          </a:p>
          <a:p>
            <a:r>
              <a:rPr lang="fr-FR" dirty="0"/>
              <a:t>Interférence d'un mauvais green</a:t>
            </a:r>
          </a:p>
          <a:p>
            <a:pPr lvl="2"/>
            <a:r>
              <a:rPr lang="fr-FR" dirty="0"/>
              <a:t>Une partie quelconque de la balle du joueur touche un mauvais green, ou repose sur ou dans quoi que ce soit et est à l'intérieur de la lisière du mauvais green</a:t>
            </a:r>
          </a:p>
          <a:p>
            <a:pPr lvl="2"/>
            <a:r>
              <a:rPr lang="fr-FR" dirty="0"/>
              <a:t>Un mauvais green interfère physiquement avec la zone de stance ou de swing intentionnel du joueur</a:t>
            </a:r>
          </a:p>
          <a:p>
            <a:endParaRPr lang="fr-FR" dirty="0"/>
          </a:p>
          <a:p>
            <a:r>
              <a:rPr lang="fr-FR" dirty="0"/>
              <a:t>Dégagement obligatoire</a:t>
            </a:r>
          </a:p>
          <a:p>
            <a:pPr lvl="2"/>
            <a:r>
              <a:rPr lang="fr-FR" dirty="0"/>
              <a:t>Dégagement gratuit</a:t>
            </a:r>
          </a:p>
        </p:txBody>
      </p:sp>
    </p:spTree>
    <p:extLst>
      <p:ext uri="{BB962C8B-B14F-4D97-AF65-F5344CB8AC3E}">
        <p14:creationId xmlns:p14="http://schemas.microsoft.com/office/powerpoint/2010/main" val="109932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10;&#10;Description générée avec un niveau de confiance très élevé">
            <a:extLst>
              <a:ext uri="{FF2B5EF4-FFF2-40B4-BE49-F238E27FC236}">
                <a16:creationId xmlns:a16="http://schemas.microsoft.com/office/drawing/2014/main" id="{E7F00FE5-C886-4708-B581-B6D830038D1E}"/>
              </a:ext>
            </a:extLst>
          </p:cNvPr>
          <p:cNvPicPr>
            <a:picLocks noChangeAspect="1"/>
          </p:cNvPicPr>
          <p:nvPr/>
        </p:nvPicPr>
        <p:blipFill>
          <a:blip r:embed="rId2"/>
          <a:srcRect t="8537"/>
          <a:stretch/>
        </p:blipFill>
        <p:spPr>
          <a:xfrm>
            <a:off x="20" y="10"/>
            <a:ext cx="9143980" cy="5143490"/>
          </a:xfrm>
          <a:prstGeom prst="rect">
            <a:avLst/>
          </a:prstGeom>
          <a:noFill/>
        </p:spPr>
      </p:pic>
      <p:sp>
        <p:nvSpPr>
          <p:cNvPr id="4" name="Espace réservé du numéro de diapositive 3" hidden="1">
            <a:extLst>
              <a:ext uri="{FF2B5EF4-FFF2-40B4-BE49-F238E27FC236}">
                <a16:creationId xmlns:a16="http://schemas.microsoft.com/office/drawing/2014/main" id="{00CFE1CD-F5F1-4A38-9ED9-1A48172E82A3}"/>
              </a:ext>
            </a:extLst>
          </p:cNvPr>
          <p:cNvSpPr>
            <a:spLocks noGrp="1"/>
          </p:cNvSpPr>
          <p:nvPr>
            <p:ph type="sldNum" sz="quarter" idx="4294967295"/>
          </p:nvPr>
        </p:nvSpPr>
        <p:spPr>
          <a:xfrm>
            <a:off x="957995" y="4724011"/>
            <a:ext cx="2133600" cy="184666"/>
          </a:xfrm>
        </p:spPr>
        <p:txBody>
          <a:bodyPr/>
          <a:lstStyle/>
          <a:p>
            <a:pPr>
              <a:spcAft>
                <a:spcPts val="600"/>
              </a:spcAft>
            </a:pPr>
            <a:fld id="{2AC27A5A-7290-4DE1-BA94-4BE8A8E57DCF}" type="slidenum">
              <a:rPr lang="en-US" smtClean="0"/>
              <a:pPr>
                <a:spcAft>
                  <a:spcPts val="600"/>
                </a:spcAft>
              </a:pPr>
              <a:t>28</a:t>
            </a:fld>
            <a:endParaRPr lang="en-US"/>
          </a:p>
        </p:txBody>
      </p:sp>
    </p:spTree>
    <p:extLst>
      <p:ext uri="{BB962C8B-B14F-4D97-AF65-F5344CB8AC3E}">
        <p14:creationId xmlns:p14="http://schemas.microsoft.com/office/powerpoint/2010/main" val="168927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1200E68-5161-4F88-B5E9-1BF87FC4ABFA}"/>
              </a:ext>
            </a:extLst>
          </p:cNvPr>
          <p:cNvSpPr>
            <a:spLocks noGrp="1"/>
          </p:cNvSpPr>
          <p:nvPr>
            <p:ph type="sldNum" sz="quarter" idx="11"/>
          </p:nvPr>
        </p:nvSpPr>
        <p:spPr/>
        <p:txBody>
          <a:bodyPr/>
          <a:lstStyle/>
          <a:p>
            <a:fld id="{2AC27A5A-7290-4DE1-BA94-4BE8A8E57DCF}" type="slidenum">
              <a:rPr lang="en-US" smtClean="0"/>
              <a:pPr/>
              <a:t>29</a:t>
            </a:fld>
            <a:endParaRPr lang="en-US" dirty="0"/>
          </a:p>
        </p:txBody>
      </p:sp>
      <p:sp>
        <p:nvSpPr>
          <p:cNvPr id="5" name="Titre 4">
            <a:extLst>
              <a:ext uri="{FF2B5EF4-FFF2-40B4-BE49-F238E27FC236}">
                <a16:creationId xmlns:a16="http://schemas.microsoft.com/office/drawing/2014/main" id="{B498126B-F0AF-42A8-862B-390966F99F56}"/>
              </a:ext>
            </a:extLst>
          </p:cNvPr>
          <p:cNvSpPr>
            <a:spLocks noGrp="1"/>
          </p:cNvSpPr>
          <p:nvPr>
            <p:ph type="title"/>
          </p:nvPr>
        </p:nvSpPr>
        <p:spPr>
          <a:xfrm>
            <a:off x="377371" y="1779767"/>
            <a:ext cx="4194629" cy="553998"/>
          </a:xfrm>
        </p:spPr>
        <p:txBody>
          <a:bodyPr/>
          <a:lstStyle/>
          <a:p>
            <a:r>
              <a:rPr lang="fr-FR" dirty="0"/>
              <a:t>Drapeau </a:t>
            </a:r>
          </a:p>
        </p:txBody>
      </p:sp>
      <p:sp>
        <p:nvSpPr>
          <p:cNvPr id="9" name="Espace réservé du texte 8">
            <a:extLst>
              <a:ext uri="{FF2B5EF4-FFF2-40B4-BE49-F238E27FC236}">
                <a16:creationId xmlns:a16="http://schemas.microsoft.com/office/drawing/2014/main" id="{BA2A4505-9997-ED73-C338-66EF961AD3D7}"/>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18392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59299-EF2F-CDCC-C41D-063039EC699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67AE9E9-3A8E-62FA-A2F5-25E63E45FEA3}"/>
              </a:ext>
            </a:extLst>
          </p:cNvPr>
          <p:cNvSpPr>
            <a:spLocks noGrp="1"/>
          </p:cNvSpPr>
          <p:nvPr>
            <p:ph type="sldNum" sz="quarter" idx="11"/>
          </p:nvPr>
        </p:nvSpPr>
        <p:spPr>
          <a:xfrm>
            <a:off x="957995" y="4724011"/>
            <a:ext cx="2133600" cy="184666"/>
          </a:xfrm>
        </p:spPr>
        <p:txBody>
          <a:bodyPr rtlCol="0"/>
          <a:lstStyle/>
          <a:p>
            <a:fld id="{C263D6C4-4840-40CC-AC84-17E24B3B7BDE}" type="slidenum">
              <a:rPr lang="fr-FR" smtClean="0"/>
              <a:pPr/>
              <a:t>3</a:t>
            </a:fld>
            <a:endParaRPr lang="fr-FR" dirty="0"/>
          </a:p>
        </p:txBody>
      </p:sp>
      <p:sp>
        <p:nvSpPr>
          <p:cNvPr id="7" name="Titre 6">
            <a:extLst>
              <a:ext uri="{FF2B5EF4-FFF2-40B4-BE49-F238E27FC236}">
                <a16:creationId xmlns:a16="http://schemas.microsoft.com/office/drawing/2014/main" id="{C2AC2177-824B-0B87-D8FC-12A8B483D036}"/>
              </a:ext>
            </a:extLst>
          </p:cNvPr>
          <p:cNvSpPr>
            <a:spLocks noGrp="1"/>
          </p:cNvSpPr>
          <p:nvPr>
            <p:ph type="title"/>
          </p:nvPr>
        </p:nvSpPr>
        <p:spPr>
          <a:xfrm>
            <a:off x="377371" y="1779767"/>
            <a:ext cx="4194629" cy="553998"/>
          </a:xfrm>
        </p:spPr>
        <p:txBody>
          <a:bodyPr/>
          <a:lstStyle/>
          <a:p>
            <a:r>
              <a:rPr lang="fr-FR" dirty="0"/>
              <a:t>Définitions</a:t>
            </a:r>
          </a:p>
        </p:txBody>
      </p:sp>
      <p:sp>
        <p:nvSpPr>
          <p:cNvPr id="5" name="Espace réservé du texte 4">
            <a:extLst>
              <a:ext uri="{FF2B5EF4-FFF2-40B4-BE49-F238E27FC236}">
                <a16:creationId xmlns:a16="http://schemas.microsoft.com/office/drawing/2014/main" id="{4D4B1320-0D3A-1DE7-3554-CF8B88133D12}"/>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197588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A53617B9-CD19-4A36-AFD7-8DF6F4D17C71}"/>
              </a:ext>
            </a:extLst>
          </p:cNvPr>
          <p:cNvSpPr>
            <a:spLocks noGrp="1"/>
          </p:cNvSpPr>
          <p:nvPr>
            <p:ph type="sldNum" sz="quarter" idx="11"/>
          </p:nvPr>
        </p:nvSpPr>
        <p:spPr/>
        <p:txBody>
          <a:bodyPr anchor="ctr">
            <a:normAutofit/>
          </a:bodyPr>
          <a:lstStyle/>
          <a:p>
            <a:pPr>
              <a:spcAft>
                <a:spcPts val="600"/>
              </a:spcAft>
            </a:pPr>
            <a:fld id="{2AC27A5A-7290-4DE1-BA94-4BE8A8E57DCF}" type="slidenum">
              <a:rPr lang="en-US" smtClean="0"/>
              <a:pPr>
                <a:spcAft>
                  <a:spcPts val="600"/>
                </a:spcAft>
              </a:pPr>
              <a:t>30</a:t>
            </a:fld>
            <a:endParaRPr lang="en-US"/>
          </a:p>
        </p:txBody>
      </p:sp>
      <p:sp>
        <p:nvSpPr>
          <p:cNvPr id="2" name="Titre 1">
            <a:extLst>
              <a:ext uri="{FF2B5EF4-FFF2-40B4-BE49-F238E27FC236}">
                <a16:creationId xmlns:a16="http://schemas.microsoft.com/office/drawing/2014/main" id="{B5972BEF-3D93-4E6E-B740-AB06398FCBE8}"/>
              </a:ext>
            </a:extLst>
          </p:cNvPr>
          <p:cNvSpPr>
            <a:spLocks noGrp="1"/>
          </p:cNvSpPr>
          <p:nvPr>
            <p:ph type="body" sz="quarter" idx="12"/>
          </p:nvPr>
        </p:nvSpPr>
        <p:spPr/>
        <p:txBody>
          <a:bodyPr wrap="square">
            <a:normAutofit/>
          </a:bodyPr>
          <a:lstStyle/>
          <a:p>
            <a:r>
              <a:rPr lang="fr-FR" dirty="0"/>
              <a:t>Drapeau laissé dans le trou </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r>
              <a:rPr lang="fr-FR" dirty="0"/>
              <a:t>Le joueur peut laisser le drapeau dans le trou. </a:t>
            </a:r>
          </a:p>
          <a:p>
            <a:pPr lvl="1"/>
            <a:r>
              <a:rPr lang="fr-FR" dirty="0"/>
              <a:t>Le joueur doit le décider avant de jouer : </a:t>
            </a:r>
          </a:p>
          <a:p>
            <a:pPr lvl="2"/>
            <a:r>
              <a:rPr lang="fr-FR" dirty="0"/>
              <a:t>Soit en laissant le drapeau comme il est dans le trou ou en le déplaçant pour le centrer dans le trou</a:t>
            </a:r>
          </a:p>
          <a:p>
            <a:pPr lvl="2"/>
            <a:r>
              <a:rPr lang="fr-FR" dirty="0"/>
              <a:t>Soit en replaçant dans le trou un drapeau qui a été retiré</a:t>
            </a:r>
          </a:p>
          <a:p>
            <a:pPr lvl="2"/>
            <a:endParaRPr lang="fr-FR" dirty="0"/>
          </a:p>
          <a:p>
            <a:r>
              <a:rPr lang="fr-FR" dirty="0"/>
              <a:t>Si la balle frappe le drapeau laissé dans le trou</a:t>
            </a:r>
          </a:p>
          <a:p>
            <a:pPr lvl="1"/>
            <a:r>
              <a:rPr lang="fr-FR" dirty="0"/>
              <a:t>Pas de pénalité </a:t>
            </a:r>
          </a:p>
          <a:p>
            <a:pPr lvl="1"/>
            <a:r>
              <a:rPr lang="fr-FR" dirty="0"/>
              <a:t>La balle doit être jouée comme elle repose.</a:t>
            </a:r>
          </a:p>
          <a:p>
            <a:pPr lvl="1"/>
            <a:endParaRPr lang="fr-FR" dirty="0"/>
          </a:p>
          <a:p>
            <a:r>
              <a:rPr lang="fr-FR" dirty="0"/>
              <a:t>Après avoir joué le coup, le drapeau ne doit pas être déplacé ou retiré</a:t>
            </a:r>
          </a:p>
        </p:txBody>
      </p:sp>
    </p:spTree>
    <p:extLst>
      <p:ext uri="{BB962C8B-B14F-4D97-AF65-F5344CB8AC3E}">
        <p14:creationId xmlns:p14="http://schemas.microsoft.com/office/powerpoint/2010/main" val="1249898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713737C9-C000-4106-83A3-AC734C80238A}"/>
              </a:ext>
            </a:extLst>
          </p:cNvPr>
          <p:cNvSpPr>
            <a:spLocks noGrp="1"/>
          </p:cNvSpPr>
          <p:nvPr>
            <p:ph type="sldNum" sz="quarter" idx="11"/>
          </p:nvPr>
        </p:nvSpPr>
        <p:spPr/>
        <p:txBody>
          <a:bodyPr/>
          <a:lstStyle/>
          <a:p>
            <a:fld id="{2AC27A5A-7290-4DE1-BA94-4BE8A8E57DCF}" type="slidenum">
              <a:rPr lang="en-US" smtClean="0"/>
              <a:pPr/>
              <a:t>31</a:t>
            </a:fld>
            <a:endParaRPr lang="en-US" dirty="0"/>
          </a:p>
        </p:txBody>
      </p:sp>
      <p:sp>
        <p:nvSpPr>
          <p:cNvPr id="9" name="Espace réservé du texte 8">
            <a:extLst>
              <a:ext uri="{FF2B5EF4-FFF2-40B4-BE49-F238E27FC236}">
                <a16:creationId xmlns:a16="http://schemas.microsoft.com/office/drawing/2014/main" id="{C2A85E9B-E370-AFA3-D163-997B5FBAC81B}"/>
              </a:ext>
            </a:extLst>
          </p:cNvPr>
          <p:cNvSpPr>
            <a:spLocks noGrp="1"/>
          </p:cNvSpPr>
          <p:nvPr>
            <p:ph type="body" sz="quarter" idx="12"/>
          </p:nvPr>
        </p:nvSpPr>
        <p:spPr/>
        <p:txBody>
          <a:bodyPr/>
          <a:lstStyle/>
          <a:p>
            <a:r>
              <a:rPr lang="fr-FR" dirty="0"/>
              <a:t>Balle reposant contre le drapeau laissé dans le trou </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pPr lvl="1"/>
            <a:endParaRPr lang="fr-FR" dirty="0"/>
          </a:p>
          <a:p>
            <a:pPr lvl="1"/>
            <a:r>
              <a:rPr lang="fr-FR" dirty="0"/>
              <a:t>Quand la balle d'un joueur repose contre le drapeau laissé dans le trou : </a:t>
            </a:r>
          </a:p>
          <a:p>
            <a:pPr lvl="2"/>
            <a:r>
              <a:rPr lang="fr-FR" dirty="0"/>
              <a:t>Si une partie de la balle est dans le trou en dessous de la surface du green </a:t>
            </a:r>
          </a:p>
          <a:p>
            <a:pPr lvl="3"/>
            <a:r>
              <a:rPr lang="fr-FR" dirty="0"/>
              <a:t>la balle est considérée comme entrée </a:t>
            </a:r>
          </a:p>
          <a:p>
            <a:pPr lvl="2"/>
            <a:r>
              <a:rPr lang="fr-FR" dirty="0"/>
              <a:t>Si aucune partie quelconque de la balle n'est dans le trou en dessous de la surface du green</a:t>
            </a:r>
          </a:p>
          <a:p>
            <a:pPr lvl="3"/>
            <a:r>
              <a:rPr lang="fr-FR" dirty="0"/>
              <a:t>La balle n'est pas entrée et doit être jouée comme elle repose</a:t>
            </a:r>
          </a:p>
        </p:txBody>
      </p:sp>
    </p:spTree>
    <p:extLst>
      <p:ext uri="{BB962C8B-B14F-4D97-AF65-F5344CB8AC3E}">
        <p14:creationId xmlns:p14="http://schemas.microsoft.com/office/powerpoint/2010/main" val="3325578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8338482-00AF-4976-A5EA-353AD0B3FF8F}"/>
              </a:ext>
            </a:extLst>
          </p:cNvPr>
          <p:cNvSpPr>
            <a:spLocks noGrp="1"/>
          </p:cNvSpPr>
          <p:nvPr>
            <p:ph type="sldNum" sz="quarter" idx="11"/>
          </p:nvPr>
        </p:nvSpPr>
        <p:spPr/>
        <p:txBody>
          <a:bodyPr/>
          <a:lstStyle/>
          <a:p>
            <a:fld id="{2AC27A5A-7290-4DE1-BA94-4BE8A8E57DCF}" type="slidenum">
              <a:rPr lang="en-US" smtClean="0"/>
              <a:pPr/>
              <a:t>32</a:t>
            </a:fld>
            <a:endParaRPr lang="en-US" dirty="0"/>
          </a:p>
        </p:txBody>
      </p:sp>
      <p:sp>
        <p:nvSpPr>
          <p:cNvPr id="7" name="Espace réservé du texte 6">
            <a:extLst>
              <a:ext uri="{FF2B5EF4-FFF2-40B4-BE49-F238E27FC236}">
                <a16:creationId xmlns:a16="http://schemas.microsoft.com/office/drawing/2014/main" id="{06A61B41-F785-E92F-87E0-50BE765DE0ED}"/>
              </a:ext>
            </a:extLst>
          </p:cNvPr>
          <p:cNvSpPr>
            <a:spLocks noGrp="1"/>
          </p:cNvSpPr>
          <p:nvPr>
            <p:ph type="body" sz="quarter" idx="12"/>
          </p:nvPr>
        </p:nvSpPr>
        <p:spPr/>
        <p:txBody>
          <a:bodyPr/>
          <a:lstStyle/>
          <a:p>
            <a:r>
              <a:rPr lang="fr-FR" dirty="0"/>
              <a:t>Drapeau retiré du trou </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endParaRPr lang="fr-FR" dirty="0"/>
          </a:p>
          <a:p>
            <a:r>
              <a:rPr lang="fr-FR" dirty="0"/>
              <a:t>Le joueur peut avoir le drapeau retiré du trou. </a:t>
            </a:r>
          </a:p>
          <a:p>
            <a:pPr lvl="1"/>
            <a:r>
              <a:rPr lang="fr-FR" dirty="0"/>
              <a:t>Le joueur doit le décider avant de jouer le coup : </a:t>
            </a:r>
          </a:p>
          <a:p>
            <a:pPr lvl="2"/>
            <a:r>
              <a:rPr lang="fr-FR" dirty="0"/>
              <a:t>Soit en ayant le drapeau retiré du trou avant de jouer la balle</a:t>
            </a:r>
          </a:p>
          <a:p>
            <a:pPr lvl="2"/>
            <a:r>
              <a:rPr lang="fr-FR" dirty="0"/>
              <a:t>Soit en autorisant quelqu'un à prendre en charge le drapeau</a:t>
            </a:r>
          </a:p>
        </p:txBody>
      </p:sp>
    </p:spTree>
    <p:extLst>
      <p:ext uri="{BB962C8B-B14F-4D97-AF65-F5344CB8AC3E}">
        <p14:creationId xmlns:p14="http://schemas.microsoft.com/office/powerpoint/2010/main" val="1053903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4E62C75-2800-4AD1-A9EB-E73C3A1B3686}"/>
              </a:ext>
            </a:extLst>
          </p:cNvPr>
          <p:cNvSpPr>
            <a:spLocks noGrp="1"/>
          </p:cNvSpPr>
          <p:nvPr>
            <p:ph type="sldNum" sz="quarter" idx="11"/>
          </p:nvPr>
        </p:nvSpPr>
        <p:spPr/>
        <p:txBody>
          <a:bodyPr/>
          <a:lstStyle/>
          <a:p>
            <a:fld id="{2AC27A5A-7290-4DE1-BA94-4BE8A8E57DCF}" type="slidenum">
              <a:rPr lang="en-US" smtClean="0"/>
              <a:pPr/>
              <a:t>33</a:t>
            </a:fld>
            <a:endParaRPr lang="en-US" dirty="0"/>
          </a:p>
        </p:txBody>
      </p:sp>
      <p:sp>
        <p:nvSpPr>
          <p:cNvPr id="7" name="Espace réservé du texte 6">
            <a:extLst>
              <a:ext uri="{FF2B5EF4-FFF2-40B4-BE49-F238E27FC236}">
                <a16:creationId xmlns:a16="http://schemas.microsoft.com/office/drawing/2014/main" id="{9FD7974F-57A0-1AAB-F9E3-5FD53998B9B1}"/>
              </a:ext>
            </a:extLst>
          </p:cNvPr>
          <p:cNvSpPr>
            <a:spLocks noGrp="1"/>
          </p:cNvSpPr>
          <p:nvPr>
            <p:ph type="body" sz="quarter" idx="12"/>
          </p:nvPr>
        </p:nvSpPr>
        <p:spPr/>
        <p:txBody>
          <a:bodyPr/>
          <a:lstStyle/>
          <a:p>
            <a:r>
              <a:rPr lang="fr-FR" dirty="0"/>
              <a:t>Balle en suspens au bord du trou</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endParaRPr lang="fr-FR" dirty="0"/>
          </a:p>
          <a:p>
            <a:r>
              <a:rPr lang="fr-FR" dirty="0"/>
              <a:t>Attendre pour voir si une balle en suspens au bord du trou va tomber dans le trou</a:t>
            </a:r>
          </a:p>
          <a:p>
            <a:pPr lvl="1"/>
            <a:r>
              <a:rPr lang="fr-FR" dirty="0"/>
              <a:t>Le joueur dispose d'un temps raisonnable pour atteindre le trou et de dix secondes supplémentaires pour voir si la balle va tomber dans le trou</a:t>
            </a:r>
          </a:p>
          <a:p>
            <a:pPr lvl="2"/>
            <a:r>
              <a:rPr lang="fr-FR" dirty="0"/>
              <a:t>Si la balle tombe dans le trou dans ce délai, le joueur a terminé le trou avec le coup précédent</a:t>
            </a:r>
          </a:p>
          <a:p>
            <a:pPr lvl="2"/>
            <a:r>
              <a:rPr lang="fr-FR" dirty="0"/>
              <a:t>Si la balle ne tombe pas dans le trou dans ce délai</a:t>
            </a:r>
          </a:p>
          <a:p>
            <a:pPr lvl="3"/>
            <a:r>
              <a:rPr lang="fr-FR" dirty="0"/>
              <a:t>La balle est considérée comme étant au repos. </a:t>
            </a:r>
          </a:p>
          <a:p>
            <a:pPr lvl="3"/>
            <a:r>
              <a:rPr lang="fr-FR" dirty="0"/>
              <a:t>Si par la suite la balle tombe dans le trou avant d'être jouée, le joueur a terminé le trou avec le coup précédent, mais il doit ajouter un coup de pénalité à son score sur le trou. </a:t>
            </a:r>
          </a:p>
        </p:txBody>
      </p:sp>
    </p:spTree>
    <p:extLst>
      <p:ext uri="{BB962C8B-B14F-4D97-AF65-F5344CB8AC3E}">
        <p14:creationId xmlns:p14="http://schemas.microsoft.com/office/powerpoint/2010/main" val="1338145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E6CB3-8D15-9CD5-9648-C3A47AC669E5}"/>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BE92C66-8611-633F-D8A1-243AE315033F}"/>
              </a:ext>
            </a:extLst>
          </p:cNvPr>
          <p:cNvSpPr>
            <a:spLocks noGrp="1"/>
          </p:cNvSpPr>
          <p:nvPr>
            <p:ph type="sldNum" sz="quarter" idx="11"/>
          </p:nvPr>
        </p:nvSpPr>
        <p:spPr>
          <a:xfrm>
            <a:off x="957995" y="4724011"/>
            <a:ext cx="2133600" cy="184666"/>
          </a:xfrm>
        </p:spPr>
        <p:txBody>
          <a:bodyPr rtlCol="0"/>
          <a:lstStyle/>
          <a:p>
            <a:fld id="{C263D6C4-4840-40CC-AC84-17E24B3B7BDE}" type="slidenum">
              <a:rPr lang="fr-FR" smtClean="0"/>
              <a:pPr/>
              <a:t>34</a:t>
            </a:fld>
            <a:endParaRPr lang="fr-FR" dirty="0"/>
          </a:p>
        </p:txBody>
      </p:sp>
      <p:sp>
        <p:nvSpPr>
          <p:cNvPr id="7" name="Titre 6">
            <a:extLst>
              <a:ext uri="{FF2B5EF4-FFF2-40B4-BE49-F238E27FC236}">
                <a16:creationId xmlns:a16="http://schemas.microsoft.com/office/drawing/2014/main" id="{D8F4663A-01C0-E539-46BD-8A3395701E71}"/>
              </a:ext>
            </a:extLst>
          </p:cNvPr>
          <p:cNvSpPr>
            <a:spLocks noGrp="1"/>
          </p:cNvSpPr>
          <p:nvPr>
            <p:ph type="title"/>
          </p:nvPr>
        </p:nvSpPr>
        <p:spPr>
          <a:xfrm>
            <a:off x="377371" y="1779767"/>
            <a:ext cx="4194629" cy="1661993"/>
          </a:xfrm>
        </p:spPr>
        <p:txBody>
          <a:bodyPr/>
          <a:lstStyle/>
          <a:p>
            <a:r>
              <a:rPr lang="fr-FR" dirty="0"/>
              <a:t>Relever</a:t>
            </a:r>
            <a:br>
              <a:rPr lang="fr-FR" dirty="0"/>
            </a:br>
            <a:r>
              <a:rPr lang="fr-FR" dirty="0"/>
              <a:t>Replacer</a:t>
            </a:r>
            <a:br>
              <a:rPr lang="fr-FR" dirty="0"/>
            </a:br>
            <a:r>
              <a:rPr lang="fr-FR" dirty="0"/>
              <a:t>Nettoyer</a:t>
            </a:r>
          </a:p>
        </p:txBody>
      </p:sp>
      <p:sp>
        <p:nvSpPr>
          <p:cNvPr id="5" name="Espace réservé du texte 4">
            <a:extLst>
              <a:ext uri="{FF2B5EF4-FFF2-40B4-BE49-F238E27FC236}">
                <a16:creationId xmlns:a16="http://schemas.microsoft.com/office/drawing/2014/main" id="{CA4C34A4-93F5-4E1B-C827-45CF46628375}"/>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99019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086D4-6902-9742-F8FA-6F32C9F54B5F}"/>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C9F5F4B-67B9-8680-774C-55C5DC9DFE6F}"/>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35</a:t>
            </a:fld>
            <a:endParaRPr lang="en-US" dirty="0"/>
          </a:p>
        </p:txBody>
      </p:sp>
      <p:sp>
        <p:nvSpPr>
          <p:cNvPr id="10" name="Espace réservé du texte 9">
            <a:extLst>
              <a:ext uri="{FF2B5EF4-FFF2-40B4-BE49-F238E27FC236}">
                <a16:creationId xmlns:a16="http://schemas.microsoft.com/office/drawing/2014/main" id="{103F4C02-0A5B-BE4D-D9FD-A14B3D6CCE65}"/>
              </a:ext>
            </a:extLst>
          </p:cNvPr>
          <p:cNvSpPr>
            <a:spLocks noGrp="1"/>
          </p:cNvSpPr>
          <p:nvPr>
            <p:ph type="body" sz="quarter" idx="12"/>
          </p:nvPr>
        </p:nvSpPr>
        <p:spPr>
          <a:xfrm>
            <a:off x="430707" y="194026"/>
            <a:ext cx="8280000" cy="369332"/>
          </a:xfrm>
        </p:spPr>
        <p:txBody>
          <a:bodyPr/>
          <a:lstStyle/>
          <a:p>
            <a:r>
              <a:rPr lang="fr-FR" dirty="0"/>
              <a:t>Replacement et dégagement</a:t>
            </a:r>
          </a:p>
        </p:txBody>
      </p:sp>
      <p:sp>
        <p:nvSpPr>
          <p:cNvPr id="6" name="Espace réservé du contenu 5">
            <a:extLst>
              <a:ext uri="{FF2B5EF4-FFF2-40B4-BE49-F238E27FC236}">
                <a16:creationId xmlns:a16="http://schemas.microsoft.com/office/drawing/2014/main" id="{B545EE6A-4B1F-680B-C0DE-0D61AE02B707}"/>
              </a:ext>
            </a:extLst>
          </p:cNvPr>
          <p:cNvSpPr>
            <a:spLocks noGrp="1"/>
          </p:cNvSpPr>
          <p:nvPr>
            <p:ph idx="1"/>
          </p:nvPr>
        </p:nvSpPr>
        <p:spPr>
          <a:xfrm>
            <a:off x="430707" y="768716"/>
            <a:ext cx="3960000" cy="3606067"/>
          </a:xfrm>
        </p:spPr>
        <p:txBody>
          <a:bodyPr>
            <a:normAutofit/>
          </a:bodyPr>
          <a:lstStyle/>
          <a:p>
            <a:r>
              <a:rPr lang="fr-FR" dirty="0"/>
              <a:t>Situations où il faut replacer</a:t>
            </a:r>
          </a:p>
          <a:p>
            <a:pPr lvl="2"/>
            <a:r>
              <a:rPr lang="fr-FR" dirty="0"/>
              <a:t>Identifier une balle</a:t>
            </a:r>
          </a:p>
          <a:p>
            <a:pPr lvl="2"/>
            <a:r>
              <a:rPr lang="fr-FR" dirty="0"/>
              <a:t>Balle hors d’usage</a:t>
            </a:r>
          </a:p>
          <a:p>
            <a:pPr lvl="2"/>
            <a:r>
              <a:rPr lang="fr-FR" dirty="0"/>
              <a:t>Balle gênant le jeu</a:t>
            </a:r>
          </a:p>
          <a:p>
            <a:pPr lvl="2"/>
            <a:r>
              <a:rPr lang="fr-FR" dirty="0"/>
              <a:t>Balle au repos déplacée</a:t>
            </a:r>
          </a:p>
          <a:p>
            <a:pPr lvl="2"/>
            <a:r>
              <a:rPr lang="fr-FR" dirty="0"/>
              <a:t>Balle relevée sur le green</a:t>
            </a:r>
          </a:p>
          <a:p>
            <a:endParaRPr lang="fr-FR" dirty="0"/>
          </a:p>
          <a:p>
            <a:endParaRPr lang="fr-FR" dirty="0"/>
          </a:p>
        </p:txBody>
      </p:sp>
      <p:sp>
        <p:nvSpPr>
          <p:cNvPr id="14" name="Espace réservé du contenu 13">
            <a:extLst>
              <a:ext uri="{FF2B5EF4-FFF2-40B4-BE49-F238E27FC236}">
                <a16:creationId xmlns:a16="http://schemas.microsoft.com/office/drawing/2014/main" id="{1C458C56-7D35-A55B-71D5-5C108EA11909}"/>
              </a:ext>
            </a:extLst>
          </p:cNvPr>
          <p:cNvSpPr>
            <a:spLocks noGrp="1"/>
          </p:cNvSpPr>
          <p:nvPr>
            <p:ph idx="13"/>
          </p:nvPr>
        </p:nvSpPr>
        <p:spPr>
          <a:xfrm>
            <a:off x="4753295" y="768715"/>
            <a:ext cx="3960000" cy="3606067"/>
          </a:xfrm>
        </p:spPr>
        <p:txBody>
          <a:bodyPr/>
          <a:lstStyle/>
          <a:p>
            <a:r>
              <a:rPr lang="fr-FR" dirty="0"/>
              <a:t>Différents types de dégagement</a:t>
            </a:r>
          </a:p>
          <a:p>
            <a:pPr lvl="2"/>
            <a:r>
              <a:rPr lang="fr-FR" dirty="0"/>
              <a:t>Dégagement par rapport à un endroit précis</a:t>
            </a:r>
          </a:p>
          <a:p>
            <a:pPr lvl="2"/>
            <a:r>
              <a:rPr lang="fr-FR" dirty="0"/>
              <a:t>Dégagement en arrière sur une ligne</a:t>
            </a:r>
          </a:p>
          <a:p>
            <a:pPr lvl="2"/>
            <a:r>
              <a:rPr lang="fr-FR" dirty="0"/>
              <a:t>Rejouer de l’endroit où le coup précédent a été joué (Coup et distance)</a:t>
            </a:r>
          </a:p>
          <a:p>
            <a:pPr lvl="2"/>
            <a:r>
              <a:rPr lang="fr-FR" dirty="0"/>
              <a:t>Zone de dégagement particulière :</a:t>
            </a:r>
          </a:p>
          <a:p>
            <a:pPr lvl="3"/>
            <a:r>
              <a:rPr lang="fr-FR" dirty="0" err="1"/>
              <a:t>Dropping</a:t>
            </a:r>
            <a:r>
              <a:rPr lang="fr-FR" dirty="0"/>
              <a:t> zone</a:t>
            </a:r>
          </a:p>
          <a:p>
            <a:pPr lvl="3"/>
            <a:r>
              <a:rPr lang="fr-FR" dirty="0"/>
              <a:t>Zone de départ</a:t>
            </a:r>
          </a:p>
        </p:txBody>
      </p:sp>
    </p:spTree>
    <p:extLst>
      <p:ext uri="{BB962C8B-B14F-4D97-AF65-F5344CB8AC3E}">
        <p14:creationId xmlns:p14="http://schemas.microsoft.com/office/powerpoint/2010/main" val="1121300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3AE3D-5EFB-BE31-3661-5D281B5C7319}"/>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1CA4F71-A3AB-D620-CA5A-2BC14C4DD38B}"/>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36</a:t>
            </a:fld>
            <a:endParaRPr lang="en-US" dirty="0"/>
          </a:p>
        </p:txBody>
      </p:sp>
      <p:sp>
        <p:nvSpPr>
          <p:cNvPr id="7" name="Espace réservé du texte 6">
            <a:extLst>
              <a:ext uri="{FF2B5EF4-FFF2-40B4-BE49-F238E27FC236}">
                <a16:creationId xmlns:a16="http://schemas.microsoft.com/office/drawing/2014/main" id="{1BA20060-0410-EE71-2E62-FFF38F8C326A}"/>
              </a:ext>
            </a:extLst>
          </p:cNvPr>
          <p:cNvSpPr>
            <a:spLocks noGrp="1"/>
          </p:cNvSpPr>
          <p:nvPr>
            <p:ph type="body" sz="quarter" idx="12"/>
          </p:nvPr>
        </p:nvSpPr>
        <p:spPr>
          <a:xfrm>
            <a:off x="430707" y="194026"/>
            <a:ext cx="8280000" cy="369332"/>
          </a:xfrm>
        </p:spPr>
        <p:txBody>
          <a:bodyPr/>
          <a:lstStyle/>
          <a:p>
            <a:r>
              <a:rPr lang="fr-FR" dirty="0"/>
              <a:t>Relever</a:t>
            </a:r>
          </a:p>
        </p:txBody>
      </p:sp>
      <p:sp>
        <p:nvSpPr>
          <p:cNvPr id="6" name="Espace réservé du contenu 5">
            <a:extLst>
              <a:ext uri="{FF2B5EF4-FFF2-40B4-BE49-F238E27FC236}">
                <a16:creationId xmlns:a16="http://schemas.microsoft.com/office/drawing/2014/main" id="{7410EC3A-9237-5E3D-58F3-824224C64B89}"/>
              </a:ext>
            </a:extLst>
          </p:cNvPr>
          <p:cNvSpPr>
            <a:spLocks noGrp="1"/>
          </p:cNvSpPr>
          <p:nvPr>
            <p:ph idx="1"/>
          </p:nvPr>
        </p:nvSpPr>
        <p:spPr>
          <a:xfrm>
            <a:off x="430707" y="768716"/>
            <a:ext cx="8280000" cy="3606067"/>
          </a:xfrm>
        </p:spPr>
        <p:txBody>
          <a:bodyPr>
            <a:normAutofit/>
          </a:bodyPr>
          <a:lstStyle/>
          <a:p>
            <a:pPr lvl="1"/>
            <a:r>
              <a:rPr lang="fr-FR" dirty="0"/>
              <a:t>Une balle qui doit être replacée, doit être marquée avant d’être relevée :</a:t>
            </a:r>
          </a:p>
          <a:p>
            <a:pPr lvl="2"/>
            <a:r>
              <a:rPr lang="fr-FR" dirty="0"/>
              <a:t>Placer un marque-balle juste derrière ou juste à côté de la balle.</a:t>
            </a:r>
          </a:p>
          <a:p>
            <a:pPr lvl="2"/>
            <a:r>
              <a:rPr lang="fr-FR" dirty="0"/>
              <a:t>Tenir un club sur le sol juste derrière ou juste à côté de la balle.</a:t>
            </a:r>
          </a:p>
          <a:p>
            <a:pPr lvl="1"/>
            <a:endParaRPr lang="fr-FR" dirty="0"/>
          </a:p>
          <a:p>
            <a:pPr lvl="1"/>
            <a:r>
              <a:rPr lang="fr-FR" dirty="0"/>
              <a:t>Obligation de retirer le marque-balle avant de jouer un coup </a:t>
            </a:r>
          </a:p>
          <a:p>
            <a:pPr lvl="1"/>
            <a:endParaRPr lang="fr-FR" dirty="0"/>
          </a:p>
          <a:p>
            <a:r>
              <a:rPr lang="fr-FR" dirty="0"/>
              <a:t>Personne autorisée à relever une balle</a:t>
            </a:r>
          </a:p>
          <a:p>
            <a:pPr lvl="2"/>
            <a:r>
              <a:rPr lang="fr-FR" dirty="0"/>
              <a:t>Le joueur</a:t>
            </a:r>
          </a:p>
          <a:p>
            <a:pPr lvl="2"/>
            <a:r>
              <a:rPr lang="fr-FR" dirty="0"/>
              <a:t>Toute personne autorisée par le joueur, </a:t>
            </a:r>
            <a:br>
              <a:rPr lang="fr-FR" dirty="0"/>
            </a:br>
            <a:r>
              <a:rPr lang="fr-FR" dirty="0"/>
              <a:t>mais une telle autorisation doit être donnée chaque fois</a:t>
            </a:r>
          </a:p>
        </p:txBody>
      </p:sp>
    </p:spTree>
    <p:extLst>
      <p:ext uri="{BB962C8B-B14F-4D97-AF65-F5344CB8AC3E}">
        <p14:creationId xmlns:p14="http://schemas.microsoft.com/office/powerpoint/2010/main" val="655659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53F1B-2588-13F1-DB34-CA6642D1E0CE}"/>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5615CCE-A1F4-82A8-C1D7-F61ACC973552}"/>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37</a:t>
            </a:fld>
            <a:endParaRPr lang="en-US" dirty="0"/>
          </a:p>
        </p:txBody>
      </p:sp>
      <p:sp>
        <p:nvSpPr>
          <p:cNvPr id="9" name="Espace réservé du texte 8">
            <a:extLst>
              <a:ext uri="{FF2B5EF4-FFF2-40B4-BE49-F238E27FC236}">
                <a16:creationId xmlns:a16="http://schemas.microsoft.com/office/drawing/2014/main" id="{F2F817F5-C425-83A4-2EEC-3EAB3D6AA5FA}"/>
              </a:ext>
            </a:extLst>
          </p:cNvPr>
          <p:cNvSpPr>
            <a:spLocks noGrp="1"/>
          </p:cNvSpPr>
          <p:nvPr>
            <p:ph type="body" sz="quarter" idx="12"/>
          </p:nvPr>
        </p:nvSpPr>
        <p:spPr>
          <a:xfrm>
            <a:off x="430707" y="194026"/>
            <a:ext cx="8280000" cy="369332"/>
          </a:xfrm>
        </p:spPr>
        <p:txBody>
          <a:bodyPr/>
          <a:lstStyle/>
          <a:p>
            <a:r>
              <a:rPr lang="fr-FR" dirty="0"/>
              <a:t>Replacer</a:t>
            </a:r>
          </a:p>
        </p:txBody>
      </p:sp>
      <p:sp>
        <p:nvSpPr>
          <p:cNvPr id="6" name="Espace réservé du contenu 5">
            <a:extLst>
              <a:ext uri="{FF2B5EF4-FFF2-40B4-BE49-F238E27FC236}">
                <a16:creationId xmlns:a16="http://schemas.microsoft.com/office/drawing/2014/main" id="{5D6C3DB1-8048-E36A-8F2C-41D97819A96A}"/>
              </a:ext>
            </a:extLst>
          </p:cNvPr>
          <p:cNvSpPr>
            <a:spLocks noGrp="1"/>
          </p:cNvSpPr>
          <p:nvPr>
            <p:ph idx="1"/>
          </p:nvPr>
        </p:nvSpPr>
        <p:spPr>
          <a:xfrm>
            <a:off x="430707" y="768716"/>
            <a:ext cx="8280000" cy="3606067"/>
          </a:xfrm>
        </p:spPr>
        <p:txBody>
          <a:bodyPr>
            <a:normAutofit/>
          </a:bodyPr>
          <a:lstStyle/>
          <a:p>
            <a:endParaRPr lang="fr-FR" dirty="0"/>
          </a:p>
          <a:p>
            <a:r>
              <a:rPr lang="fr-FR" dirty="0"/>
              <a:t>La balle d'origine doit être utilisée lorsqu'une balle est replacée</a:t>
            </a:r>
          </a:p>
          <a:p>
            <a:pPr lvl="1"/>
            <a:endParaRPr lang="fr-FR" dirty="0"/>
          </a:p>
          <a:p>
            <a:r>
              <a:rPr lang="fr-FR" dirty="0"/>
              <a:t>Personne pouvant replacer la balle : </a:t>
            </a:r>
          </a:p>
          <a:p>
            <a:pPr lvl="2"/>
            <a:r>
              <a:rPr lang="fr-FR" dirty="0"/>
              <a:t>Le joueur</a:t>
            </a:r>
          </a:p>
          <a:p>
            <a:pPr lvl="2"/>
            <a:r>
              <a:rPr lang="fr-FR" dirty="0"/>
              <a:t>Toute personne qui a relevé la balle ou causé son déplacement</a:t>
            </a:r>
          </a:p>
          <a:p>
            <a:pPr lvl="1"/>
            <a:endParaRPr lang="fr-FR" dirty="0"/>
          </a:p>
        </p:txBody>
      </p:sp>
    </p:spTree>
    <p:extLst>
      <p:ext uri="{BB962C8B-B14F-4D97-AF65-F5344CB8AC3E}">
        <p14:creationId xmlns:p14="http://schemas.microsoft.com/office/powerpoint/2010/main" val="2734678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14A7B-901C-DC1E-790B-A43C6BCF2178}"/>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B4AEB8AA-BEC9-B6AF-C92A-6E7336365ABF}"/>
              </a:ext>
            </a:extLst>
          </p:cNvPr>
          <p:cNvSpPr>
            <a:spLocks noGrp="1"/>
          </p:cNvSpPr>
          <p:nvPr>
            <p:ph type="sldNum" sz="quarter" idx="11"/>
          </p:nvPr>
        </p:nvSpPr>
        <p:spPr/>
        <p:txBody>
          <a:bodyPr/>
          <a:lstStyle/>
          <a:p>
            <a:fld id="{2AC27A5A-7290-4DE1-BA94-4BE8A8E57DCF}" type="slidenum">
              <a:rPr lang="en-US" smtClean="0"/>
              <a:pPr/>
              <a:t>38</a:t>
            </a:fld>
            <a:endParaRPr lang="en-US" dirty="0"/>
          </a:p>
        </p:txBody>
      </p:sp>
      <p:sp>
        <p:nvSpPr>
          <p:cNvPr id="9" name="Espace réservé du texte 8">
            <a:extLst>
              <a:ext uri="{FF2B5EF4-FFF2-40B4-BE49-F238E27FC236}">
                <a16:creationId xmlns:a16="http://schemas.microsoft.com/office/drawing/2014/main" id="{CDAE8AC4-2109-6CC5-1A71-1FA828B6ED7C}"/>
              </a:ext>
            </a:extLst>
          </p:cNvPr>
          <p:cNvSpPr>
            <a:spLocks noGrp="1"/>
          </p:cNvSpPr>
          <p:nvPr>
            <p:ph type="body" sz="quarter" idx="12"/>
          </p:nvPr>
        </p:nvSpPr>
        <p:spPr/>
        <p:txBody>
          <a:bodyPr/>
          <a:lstStyle/>
          <a:p>
            <a:r>
              <a:rPr lang="fr-FR" dirty="0"/>
              <a:t>Nettoyer</a:t>
            </a:r>
          </a:p>
        </p:txBody>
      </p:sp>
      <p:sp>
        <p:nvSpPr>
          <p:cNvPr id="6" name="Espace réservé du contenu 5">
            <a:extLst>
              <a:ext uri="{FF2B5EF4-FFF2-40B4-BE49-F238E27FC236}">
                <a16:creationId xmlns:a16="http://schemas.microsoft.com/office/drawing/2014/main" id="{E5B4F9ED-F308-45FE-0979-5D9D7E068AED}"/>
              </a:ext>
            </a:extLst>
          </p:cNvPr>
          <p:cNvSpPr>
            <a:spLocks noGrp="1"/>
          </p:cNvSpPr>
          <p:nvPr>
            <p:ph idx="1"/>
          </p:nvPr>
        </p:nvSpPr>
        <p:spPr/>
        <p:txBody>
          <a:bodyPr>
            <a:normAutofit/>
          </a:bodyPr>
          <a:lstStyle/>
          <a:p>
            <a:r>
              <a:rPr lang="fr-FR" dirty="0"/>
              <a:t>Balle relevée sur le green</a:t>
            </a:r>
          </a:p>
          <a:p>
            <a:pPr lvl="1"/>
            <a:r>
              <a:rPr lang="fr-FR" dirty="0"/>
              <a:t>Nettoyage toujours possible</a:t>
            </a:r>
          </a:p>
          <a:p>
            <a:pPr lvl="1"/>
            <a:endParaRPr lang="fr-FR" dirty="0"/>
          </a:p>
          <a:p>
            <a:r>
              <a:rPr lang="fr-FR" dirty="0"/>
              <a:t>Balle relevée n'importe où ailleurs</a:t>
            </a:r>
          </a:p>
          <a:p>
            <a:pPr lvl="1"/>
            <a:r>
              <a:rPr lang="fr-FR" dirty="0"/>
              <a:t>Nettoyage toujours possible, </a:t>
            </a:r>
            <a:r>
              <a:rPr lang="fr-FR" dirty="0">
                <a:highlight>
                  <a:srgbClr val="C0C0C0"/>
                </a:highlight>
              </a:rPr>
              <a:t>sauf</a:t>
            </a:r>
            <a:r>
              <a:rPr lang="fr-FR" dirty="0"/>
              <a:t> lorsqu'elle est relevée :</a:t>
            </a:r>
          </a:p>
          <a:p>
            <a:pPr lvl="2"/>
            <a:r>
              <a:rPr lang="fr-FR" dirty="0"/>
              <a:t>Pour voir si elle est coupée ou fendue</a:t>
            </a:r>
          </a:p>
          <a:p>
            <a:pPr lvl="2"/>
            <a:r>
              <a:rPr lang="fr-FR" dirty="0"/>
              <a:t>Pour l'identifier</a:t>
            </a:r>
          </a:p>
          <a:p>
            <a:pPr lvl="3"/>
            <a:r>
              <a:rPr lang="fr-FR" dirty="0"/>
              <a:t>Nettoyage autorisé, </a:t>
            </a:r>
            <a:r>
              <a:rPr lang="fr-FR" dirty="0">
                <a:highlight>
                  <a:srgbClr val="C0C0C0"/>
                </a:highlight>
              </a:rPr>
              <a:t>mais</a:t>
            </a:r>
            <a:r>
              <a:rPr lang="fr-FR" dirty="0"/>
              <a:t> pas plus que nécessaire à l'identification</a:t>
            </a:r>
          </a:p>
          <a:p>
            <a:pPr lvl="2"/>
            <a:r>
              <a:rPr lang="fr-FR" dirty="0"/>
              <a:t>Parce qu'elle interfère avec le jeu</a:t>
            </a:r>
          </a:p>
          <a:p>
            <a:pPr lvl="2"/>
            <a:r>
              <a:rPr lang="fr-FR" dirty="0"/>
              <a:t>Pour voir si elle repose dans une condition autorisant un dégagement</a:t>
            </a:r>
          </a:p>
          <a:p>
            <a:pPr lvl="3"/>
            <a:r>
              <a:rPr lang="fr-FR" dirty="0">
                <a:highlight>
                  <a:srgbClr val="C0C0C0"/>
                </a:highlight>
              </a:rPr>
              <a:t>sauf</a:t>
            </a:r>
            <a:r>
              <a:rPr lang="fr-FR" dirty="0"/>
              <a:t> si le dégagement est autorisé.</a:t>
            </a:r>
          </a:p>
        </p:txBody>
      </p:sp>
    </p:spTree>
    <p:extLst>
      <p:ext uri="{BB962C8B-B14F-4D97-AF65-F5344CB8AC3E}">
        <p14:creationId xmlns:p14="http://schemas.microsoft.com/office/powerpoint/2010/main" val="1558038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41CD6-7DF3-ACB0-A695-A63437CCFFB2}"/>
            </a:ext>
          </a:extLst>
        </p:cNvPr>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4DCFBE3A-08F4-B96A-01EB-F11D762A7B93}"/>
              </a:ext>
            </a:extLst>
          </p:cNvPr>
          <p:cNvSpPr>
            <a:spLocks noGrp="1"/>
          </p:cNvSpPr>
          <p:nvPr>
            <p:ph type="sldNum" sz="quarter" idx="11"/>
          </p:nvPr>
        </p:nvSpPr>
        <p:spPr/>
        <p:txBody>
          <a:bodyPr/>
          <a:lstStyle/>
          <a:p>
            <a:fld id="{2AC27A5A-7290-4DE1-BA94-4BE8A8E57DCF}" type="slidenum">
              <a:rPr lang="en-US" smtClean="0"/>
              <a:pPr/>
              <a:t>39</a:t>
            </a:fld>
            <a:endParaRPr lang="en-US" dirty="0"/>
          </a:p>
        </p:txBody>
      </p:sp>
      <p:sp>
        <p:nvSpPr>
          <p:cNvPr id="5" name="Titre 4">
            <a:extLst>
              <a:ext uri="{FF2B5EF4-FFF2-40B4-BE49-F238E27FC236}">
                <a16:creationId xmlns:a16="http://schemas.microsoft.com/office/drawing/2014/main" id="{E83E92E5-2A0D-0891-7EA8-00285A647BA7}"/>
              </a:ext>
            </a:extLst>
          </p:cNvPr>
          <p:cNvSpPr>
            <a:spLocks noGrp="1"/>
          </p:cNvSpPr>
          <p:nvPr>
            <p:ph type="title"/>
          </p:nvPr>
        </p:nvSpPr>
        <p:spPr>
          <a:xfrm>
            <a:off x="377371" y="1779767"/>
            <a:ext cx="4194629" cy="553998"/>
          </a:xfrm>
        </p:spPr>
        <p:txBody>
          <a:bodyPr/>
          <a:lstStyle/>
          <a:p>
            <a:r>
              <a:rPr lang="fr-FR" dirty="0"/>
              <a:t>Dropper</a:t>
            </a:r>
          </a:p>
        </p:txBody>
      </p:sp>
      <p:sp>
        <p:nvSpPr>
          <p:cNvPr id="6" name="Sous-titre 5">
            <a:extLst>
              <a:ext uri="{FF2B5EF4-FFF2-40B4-BE49-F238E27FC236}">
                <a16:creationId xmlns:a16="http://schemas.microsoft.com/office/drawing/2014/main" id="{06CE20B9-B54A-B43B-4C78-162D369CEFD5}"/>
              </a:ext>
            </a:extLst>
          </p:cNvPr>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220893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304E30B-C56D-3D8B-C57C-C20B4D244A3A}"/>
              </a:ext>
            </a:extLst>
          </p:cNvPr>
          <p:cNvSpPr>
            <a:spLocks noGrp="1"/>
          </p:cNvSpPr>
          <p:nvPr>
            <p:ph type="sldNum" sz="quarter" idx="10"/>
          </p:nvPr>
        </p:nvSpPr>
        <p:spPr/>
        <p:txBody>
          <a:bodyPr/>
          <a:lstStyle/>
          <a:p>
            <a:fld id="{7A6DC197-B13F-6440-9349-C18AF8FE5C02}" type="slidenum">
              <a:rPr lang="fr-FR" smtClean="0"/>
              <a:pPr/>
              <a:t>4</a:t>
            </a:fld>
            <a:endParaRPr lang="fr-FR" dirty="0"/>
          </a:p>
        </p:txBody>
      </p:sp>
      <p:sp>
        <p:nvSpPr>
          <p:cNvPr id="5" name="Espace réservé du texte 4">
            <a:extLst>
              <a:ext uri="{FF2B5EF4-FFF2-40B4-BE49-F238E27FC236}">
                <a16:creationId xmlns:a16="http://schemas.microsoft.com/office/drawing/2014/main" id="{5E3334EF-A93B-7EEB-6E77-FF09EF0683BB}"/>
              </a:ext>
            </a:extLst>
          </p:cNvPr>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68895273-52D2-3068-4EF9-B6E89BB90FA6}"/>
              </a:ext>
            </a:extLst>
          </p:cNvPr>
          <p:cNvPicPr>
            <a:picLocks noChangeAspect="1"/>
          </p:cNvPicPr>
          <p:nvPr/>
        </p:nvPicPr>
        <p:blipFill>
          <a:blip r:embed="rId2"/>
          <a:stretch>
            <a:fillRect/>
          </a:stretch>
        </p:blipFill>
        <p:spPr>
          <a:xfrm>
            <a:off x="431702" y="0"/>
            <a:ext cx="8278009" cy="5143500"/>
          </a:xfrm>
          <a:prstGeom prst="rect">
            <a:avLst/>
          </a:prstGeom>
        </p:spPr>
      </p:pic>
    </p:spTree>
    <p:extLst>
      <p:ext uri="{BB962C8B-B14F-4D97-AF65-F5344CB8AC3E}">
        <p14:creationId xmlns:p14="http://schemas.microsoft.com/office/powerpoint/2010/main" val="2694615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EFD6C-DFEE-38F8-AC07-FB7AADE382D7}"/>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D6F8DBC-7322-39E4-44D4-0CFC22F2A30D}"/>
              </a:ext>
            </a:extLst>
          </p:cNvPr>
          <p:cNvSpPr>
            <a:spLocks noGrp="1"/>
          </p:cNvSpPr>
          <p:nvPr>
            <p:ph type="sldNum" sz="quarter" idx="11"/>
          </p:nvPr>
        </p:nvSpPr>
        <p:spPr/>
        <p:txBody>
          <a:bodyPr/>
          <a:lstStyle/>
          <a:p>
            <a:fld id="{2AC27A5A-7290-4DE1-BA94-4BE8A8E57DCF}" type="slidenum">
              <a:rPr lang="en-US" smtClean="0"/>
              <a:pPr/>
              <a:t>40</a:t>
            </a:fld>
            <a:endParaRPr lang="en-US" dirty="0"/>
          </a:p>
        </p:txBody>
      </p:sp>
      <p:sp>
        <p:nvSpPr>
          <p:cNvPr id="7" name="Espace réservé du texte 6">
            <a:extLst>
              <a:ext uri="{FF2B5EF4-FFF2-40B4-BE49-F238E27FC236}">
                <a16:creationId xmlns:a16="http://schemas.microsoft.com/office/drawing/2014/main" id="{111ECA48-E8FC-37B2-7755-F3DFB9D497F9}"/>
              </a:ext>
            </a:extLst>
          </p:cNvPr>
          <p:cNvSpPr>
            <a:spLocks noGrp="1"/>
          </p:cNvSpPr>
          <p:nvPr>
            <p:ph type="body" sz="quarter" idx="13"/>
          </p:nvPr>
        </p:nvSpPr>
        <p:spPr/>
        <p:txBody>
          <a:bodyPr/>
          <a:lstStyle/>
          <a:p>
            <a:r>
              <a:rPr lang="fr-FR" dirty="0"/>
              <a:t>Dropper correctement</a:t>
            </a:r>
          </a:p>
        </p:txBody>
      </p:sp>
      <p:sp>
        <p:nvSpPr>
          <p:cNvPr id="6" name="Espace réservé du contenu 5">
            <a:extLst>
              <a:ext uri="{FF2B5EF4-FFF2-40B4-BE49-F238E27FC236}">
                <a16:creationId xmlns:a16="http://schemas.microsoft.com/office/drawing/2014/main" id="{AF7DE509-EADC-CC67-01AF-8BB7FC9870FD}"/>
              </a:ext>
            </a:extLst>
          </p:cNvPr>
          <p:cNvSpPr>
            <a:spLocks noGrp="1"/>
          </p:cNvSpPr>
          <p:nvPr>
            <p:ph idx="1"/>
          </p:nvPr>
        </p:nvSpPr>
        <p:spPr/>
        <p:txBody>
          <a:bodyPr>
            <a:normAutofit fontScale="85000" lnSpcReduction="20000"/>
          </a:bodyPr>
          <a:lstStyle/>
          <a:p>
            <a:r>
              <a:rPr lang="fr-FR" dirty="0"/>
              <a:t>Utiliser la balle d'origine ou une autre balle.</a:t>
            </a:r>
          </a:p>
          <a:p>
            <a:endParaRPr lang="fr-FR" dirty="0"/>
          </a:p>
          <a:p>
            <a:r>
              <a:rPr lang="fr-FR" dirty="0"/>
              <a:t>Dropper la balle d'une manière correcte</a:t>
            </a:r>
          </a:p>
          <a:p>
            <a:pPr lvl="1"/>
            <a:r>
              <a:rPr lang="fr-FR" dirty="0"/>
              <a:t>Le joueur doit dropper la balle.</a:t>
            </a:r>
          </a:p>
          <a:p>
            <a:pPr lvl="1"/>
            <a:r>
              <a:rPr lang="fr-FR" dirty="0"/>
              <a:t>La balle doit être droppée vers le bas à hauteur de genou sans qu'elle touche le joueur ou l'équipement.</a:t>
            </a:r>
          </a:p>
          <a:p>
            <a:pPr lvl="2"/>
            <a:r>
              <a:rPr lang="fr-FR" dirty="0"/>
              <a:t>Laisser tomber la balle</a:t>
            </a:r>
          </a:p>
          <a:p>
            <a:pPr lvl="2"/>
            <a:r>
              <a:rPr lang="fr-FR" dirty="0"/>
              <a:t>Ne doit pas toucher le joueur ni son équipement avant qu'elle ne frappe le sol</a:t>
            </a:r>
          </a:p>
          <a:p>
            <a:pPr lvl="1"/>
            <a:r>
              <a:rPr lang="fr-FR" dirty="0"/>
              <a:t>La balle doit être droppée dans la zone de dégagement ou sur la ligne</a:t>
            </a:r>
          </a:p>
          <a:p>
            <a:pPr lvl="1"/>
            <a:endParaRPr lang="fr-FR" dirty="0"/>
          </a:p>
          <a:p>
            <a:r>
              <a:rPr lang="fr-FR" dirty="0"/>
              <a:t>Balle droppée de manière incorrecte </a:t>
            </a:r>
          </a:p>
          <a:p>
            <a:pPr lvl="2"/>
            <a:r>
              <a:rPr lang="fr-FR" dirty="0"/>
              <a:t>Il faut dropper à nouveau</a:t>
            </a:r>
          </a:p>
          <a:p>
            <a:pPr lvl="3"/>
            <a:r>
              <a:rPr lang="fr-FR" dirty="0">
                <a:sym typeface="Wingdings" panose="05000000000000000000" pitchFamily="2" charset="2"/>
              </a:rPr>
              <a:t>P</a:t>
            </a:r>
            <a:r>
              <a:rPr lang="fr-FR" dirty="0"/>
              <a:t>as de limite quant au nombre de fois</a:t>
            </a:r>
          </a:p>
          <a:p>
            <a:pPr lvl="2"/>
            <a:r>
              <a:rPr lang="fr-FR" dirty="0"/>
              <a:t>Dropper de manière incorrecte n’est pas droppé. Il ne compte pas comme l'un des deux drops exigés avant qu'une balle ne soit placée</a:t>
            </a:r>
          </a:p>
        </p:txBody>
      </p:sp>
    </p:spTree>
    <p:extLst>
      <p:ext uri="{BB962C8B-B14F-4D97-AF65-F5344CB8AC3E}">
        <p14:creationId xmlns:p14="http://schemas.microsoft.com/office/powerpoint/2010/main" val="2558330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DC1D9-C7DC-794C-0844-7CEB7E761F63}"/>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CD98F8B7-5CB0-8663-C524-6A990600D840}"/>
              </a:ext>
            </a:extLst>
          </p:cNvPr>
          <p:cNvSpPr>
            <a:spLocks noGrp="1"/>
          </p:cNvSpPr>
          <p:nvPr>
            <p:ph type="sldNum" sz="quarter" idx="10"/>
          </p:nvPr>
        </p:nvSpPr>
        <p:spPr/>
        <p:txBody>
          <a:bodyPr/>
          <a:lstStyle/>
          <a:p>
            <a:fld id="{2AC27A5A-7290-4DE1-BA94-4BE8A8E57DCF}" type="slidenum">
              <a:rPr lang="en-US" smtClean="0"/>
              <a:pPr/>
              <a:t>41</a:t>
            </a:fld>
            <a:endParaRPr lang="en-US" dirty="0"/>
          </a:p>
        </p:txBody>
      </p:sp>
      <p:sp>
        <p:nvSpPr>
          <p:cNvPr id="2" name="Espace réservé du texte 1">
            <a:extLst>
              <a:ext uri="{FF2B5EF4-FFF2-40B4-BE49-F238E27FC236}">
                <a16:creationId xmlns:a16="http://schemas.microsoft.com/office/drawing/2014/main" id="{01E56698-97F0-0E63-B162-A7A2F370B770}"/>
              </a:ext>
            </a:extLst>
          </p:cNvPr>
          <p:cNvSpPr>
            <a:spLocks noGrp="1"/>
          </p:cNvSpPr>
          <p:nvPr>
            <p:ph type="body" sz="quarter" idx="13"/>
          </p:nvPr>
        </p:nvSpPr>
        <p:spPr/>
        <p:txBody>
          <a:bodyPr/>
          <a:lstStyle/>
          <a:p>
            <a:endParaRPr lang="fr-FR"/>
          </a:p>
        </p:txBody>
      </p:sp>
      <p:pic>
        <p:nvPicPr>
          <p:cNvPr id="3" name="Image 2" descr="Une image contenant herbe, photo, tennis, ciel&#10;&#10;Description générée avec un niveau de confiance très élevé">
            <a:extLst>
              <a:ext uri="{FF2B5EF4-FFF2-40B4-BE49-F238E27FC236}">
                <a16:creationId xmlns:a16="http://schemas.microsoft.com/office/drawing/2014/main" id="{CBAAB3D3-2580-94DE-75FC-C614DB7F2D3C}"/>
              </a:ext>
            </a:extLst>
          </p:cNvPr>
          <p:cNvPicPr>
            <a:picLocks noChangeAspect="1"/>
          </p:cNvPicPr>
          <p:nvPr/>
        </p:nvPicPr>
        <p:blipFill>
          <a:blip r:embed="rId2"/>
          <a:stretch>
            <a:fillRect/>
          </a:stretch>
        </p:blipFill>
        <p:spPr>
          <a:xfrm>
            <a:off x="2465206" y="10854"/>
            <a:ext cx="4213587" cy="5132645"/>
          </a:xfrm>
          <a:prstGeom prst="rect">
            <a:avLst/>
          </a:prstGeom>
        </p:spPr>
      </p:pic>
    </p:spTree>
    <p:extLst>
      <p:ext uri="{BB962C8B-B14F-4D97-AF65-F5344CB8AC3E}">
        <p14:creationId xmlns:p14="http://schemas.microsoft.com/office/powerpoint/2010/main" val="732241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2CFA3-EFE5-CE4C-3A46-99370A0865E8}"/>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6BAEDB32-EF8F-C582-59A8-5C23DC67B551}"/>
              </a:ext>
            </a:extLst>
          </p:cNvPr>
          <p:cNvSpPr>
            <a:spLocks noGrp="1"/>
          </p:cNvSpPr>
          <p:nvPr>
            <p:ph type="sldNum" sz="quarter" idx="11"/>
          </p:nvPr>
        </p:nvSpPr>
        <p:spPr/>
        <p:txBody>
          <a:bodyPr/>
          <a:lstStyle/>
          <a:p>
            <a:fld id="{2AC27A5A-7290-4DE1-BA94-4BE8A8E57DCF}" type="slidenum">
              <a:rPr lang="en-US" smtClean="0"/>
              <a:pPr/>
              <a:t>42</a:t>
            </a:fld>
            <a:endParaRPr lang="en-US" dirty="0"/>
          </a:p>
        </p:txBody>
      </p:sp>
      <p:sp>
        <p:nvSpPr>
          <p:cNvPr id="7" name="Espace réservé du texte 6">
            <a:extLst>
              <a:ext uri="{FF2B5EF4-FFF2-40B4-BE49-F238E27FC236}">
                <a16:creationId xmlns:a16="http://schemas.microsoft.com/office/drawing/2014/main" id="{B7D575D7-94CB-4286-076B-B24C1E7146FC}"/>
              </a:ext>
            </a:extLst>
          </p:cNvPr>
          <p:cNvSpPr>
            <a:spLocks noGrp="1"/>
          </p:cNvSpPr>
          <p:nvPr>
            <p:ph type="body" sz="quarter" idx="13"/>
          </p:nvPr>
        </p:nvSpPr>
        <p:spPr/>
        <p:txBody>
          <a:bodyPr/>
          <a:lstStyle/>
          <a:p>
            <a:r>
              <a:rPr lang="fr-FR" dirty="0"/>
              <a:t>Droppe terminé</a:t>
            </a:r>
          </a:p>
        </p:txBody>
      </p:sp>
      <p:sp>
        <p:nvSpPr>
          <p:cNvPr id="6" name="Espace réservé du contenu 5">
            <a:extLst>
              <a:ext uri="{FF2B5EF4-FFF2-40B4-BE49-F238E27FC236}">
                <a16:creationId xmlns:a16="http://schemas.microsoft.com/office/drawing/2014/main" id="{7CCF9D20-A0AD-C9CE-012B-4408AAD8934D}"/>
              </a:ext>
            </a:extLst>
          </p:cNvPr>
          <p:cNvSpPr>
            <a:spLocks noGrp="1"/>
          </p:cNvSpPr>
          <p:nvPr>
            <p:ph idx="1"/>
          </p:nvPr>
        </p:nvSpPr>
        <p:spPr/>
        <p:txBody>
          <a:bodyPr>
            <a:normAutofit/>
          </a:bodyPr>
          <a:lstStyle/>
          <a:p>
            <a:endParaRPr lang="fr-FR" dirty="0"/>
          </a:p>
          <a:p>
            <a:pPr lvl="1"/>
            <a:r>
              <a:rPr lang="fr-FR" dirty="0"/>
              <a:t>Balle droppée de manière correcte qui vient reposer dans la zone de dégagement</a:t>
            </a:r>
          </a:p>
          <a:p>
            <a:pPr lvl="2"/>
            <a:r>
              <a:rPr lang="fr-FR" dirty="0"/>
              <a:t>Dégagement terminé</a:t>
            </a:r>
          </a:p>
        </p:txBody>
      </p:sp>
    </p:spTree>
    <p:extLst>
      <p:ext uri="{BB962C8B-B14F-4D97-AF65-F5344CB8AC3E}">
        <p14:creationId xmlns:p14="http://schemas.microsoft.com/office/powerpoint/2010/main" val="4247728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4B0E1-92C8-A984-98BA-EE42D39100E2}"/>
            </a:ext>
          </a:extLst>
        </p:cNvPr>
        <p:cNvGrpSpPr/>
        <p:nvPr/>
      </p:nvGrpSpPr>
      <p:grpSpPr>
        <a:xfrm>
          <a:off x="0" y="0"/>
          <a:ext cx="0" cy="0"/>
          <a:chOff x="0" y="0"/>
          <a:chExt cx="0" cy="0"/>
        </a:xfrm>
      </p:grpSpPr>
      <p:pic>
        <p:nvPicPr>
          <p:cNvPr id="3" name="Image 2" descr="Une image contenant texte&#10;&#10;Description générée avec un niveau de confiance élevé">
            <a:extLst>
              <a:ext uri="{FF2B5EF4-FFF2-40B4-BE49-F238E27FC236}">
                <a16:creationId xmlns:a16="http://schemas.microsoft.com/office/drawing/2014/main" id="{4B4DA15E-3FC2-7C97-529B-9887FACF02D7}"/>
              </a:ext>
            </a:extLst>
          </p:cNvPr>
          <p:cNvPicPr>
            <a:picLocks noChangeAspect="1"/>
          </p:cNvPicPr>
          <p:nvPr/>
        </p:nvPicPr>
        <p:blipFill>
          <a:blip r:embed="rId2"/>
          <a:srcRect b="10359"/>
          <a:stretch/>
        </p:blipFill>
        <p:spPr>
          <a:xfrm>
            <a:off x="20" y="10"/>
            <a:ext cx="9143980" cy="5143490"/>
          </a:xfrm>
          <a:prstGeom prst="rect">
            <a:avLst/>
          </a:prstGeom>
          <a:noFill/>
        </p:spPr>
      </p:pic>
      <p:sp>
        <p:nvSpPr>
          <p:cNvPr id="6" name="Espace réservé du numéro de diapositive 5" hidden="1">
            <a:extLst>
              <a:ext uri="{FF2B5EF4-FFF2-40B4-BE49-F238E27FC236}">
                <a16:creationId xmlns:a16="http://schemas.microsoft.com/office/drawing/2014/main" id="{FF014E0B-085F-1A2F-FDA8-824CB5DB464A}"/>
              </a:ext>
            </a:extLst>
          </p:cNvPr>
          <p:cNvSpPr>
            <a:spLocks noGrp="1"/>
          </p:cNvSpPr>
          <p:nvPr>
            <p:ph type="sldNum" sz="quarter" idx="4294967295"/>
          </p:nvPr>
        </p:nvSpPr>
        <p:spPr>
          <a:xfrm>
            <a:off x="957995" y="4724011"/>
            <a:ext cx="2133600" cy="184666"/>
          </a:xfrm>
        </p:spPr>
        <p:txBody>
          <a:bodyPr/>
          <a:lstStyle/>
          <a:p>
            <a:pPr>
              <a:spcAft>
                <a:spcPts val="600"/>
              </a:spcAft>
            </a:pPr>
            <a:fld id="{2AC27A5A-7290-4DE1-BA94-4BE8A8E57DCF}" type="slidenum">
              <a:rPr lang="en-US" smtClean="0"/>
              <a:pPr>
                <a:spcAft>
                  <a:spcPts val="600"/>
                </a:spcAft>
              </a:pPr>
              <a:t>43</a:t>
            </a:fld>
            <a:endParaRPr lang="en-US"/>
          </a:p>
        </p:txBody>
      </p:sp>
    </p:spTree>
    <p:extLst>
      <p:ext uri="{BB962C8B-B14F-4D97-AF65-F5344CB8AC3E}">
        <p14:creationId xmlns:p14="http://schemas.microsoft.com/office/powerpoint/2010/main" val="3499219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CB90A-5FB6-1144-301B-99383526C02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294AF16-4579-5E8E-5439-E765633D2045}"/>
              </a:ext>
            </a:extLst>
          </p:cNvPr>
          <p:cNvSpPr>
            <a:spLocks noGrp="1"/>
          </p:cNvSpPr>
          <p:nvPr>
            <p:ph type="sldNum" sz="quarter" idx="10"/>
          </p:nvPr>
        </p:nvSpPr>
        <p:spPr/>
        <p:txBody>
          <a:bodyPr anchor="ctr">
            <a:normAutofit/>
          </a:bodyPr>
          <a:lstStyle/>
          <a:p>
            <a:pPr>
              <a:spcAft>
                <a:spcPts val="600"/>
              </a:spcAft>
            </a:pPr>
            <a:fld id="{2AC27A5A-7290-4DE1-BA94-4BE8A8E57DCF}" type="slidenum">
              <a:rPr lang="en-US" smtClean="0"/>
              <a:pPr>
                <a:spcAft>
                  <a:spcPts val="600"/>
                </a:spcAft>
              </a:pPr>
              <a:t>44</a:t>
            </a:fld>
            <a:endParaRPr lang="en-US"/>
          </a:p>
        </p:txBody>
      </p:sp>
      <p:sp>
        <p:nvSpPr>
          <p:cNvPr id="2" name="Espace réservé du texte 1">
            <a:extLst>
              <a:ext uri="{FF2B5EF4-FFF2-40B4-BE49-F238E27FC236}">
                <a16:creationId xmlns:a16="http://schemas.microsoft.com/office/drawing/2014/main" id="{E8F735FB-CA61-404C-BE91-F34B384D3B51}"/>
              </a:ext>
            </a:extLst>
          </p:cNvPr>
          <p:cNvSpPr>
            <a:spLocks noGrp="1"/>
          </p:cNvSpPr>
          <p:nvPr>
            <p:ph type="body" sz="quarter" idx="13"/>
          </p:nvPr>
        </p:nvSpPr>
        <p:spPr/>
        <p:txBody>
          <a:bodyPr/>
          <a:lstStyle/>
          <a:p>
            <a:endParaRPr lang="fr-FR"/>
          </a:p>
        </p:txBody>
      </p:sp>
      <p:pic>
        <p:nvPicPr>
          <p:cNvPr id="6" name="Image 5">
            <a:extLst>
              <a:ext uri="{FF2B5EF4-FFF2-40B4-BE49-F238E27FC236}">
                <a16:creationId xmlns:a16="http://schemas.microsoft.com/office/drawing/2014/main" id="{7A4B7391-1AED-D9F3-D0F7-7C1107A42E61}"/>
              </a:ext>
            </a:extLst>
          </p:cNvPr>
          <p:cNvPicPr>
            <a:picLocks noChangeAspect="1"/>
          </p:cNvPicPr>
          <p:nvPr/>
        </p:nvPicPr>
        <p:blipFill>
          <a:blip r:embed="rId2"/>
          <a:stretch>
            <a:fillRect/>
          </a:stretch>
        </p:blipFill>
        <p:spPr>
          <a:xfrm>
            <a:off x="957995" y="11238"/>
            <a:ext cx="8179758" cy="5132262"/>
          </a:xfrm>
          <a:prstGeom prst="rect">
            <a:avLst/>
          </a:prstGeom>
          <a:noFill/>
        </p:spPr>
      </p:pic>
    </p:spTree>
    <p:extLst>
      <p:ext uri="{BB962C8B-B14F-4D97-AF65-F5344CB8AC3E}">
        <p14:creationId xmlns:p14="http://schemas.microsoft.com/office/powerpoint/2010/main" val="3291761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AFA72-2EAF-0E50-A412-DEFC1CCFFA39}"/>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698EB52F-A858-B0E4-7C37-53BB9C15259A}"/>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45</a:t>
            </a:fld>
            <a:endParaRPr lang="en-US" dirty="0"/>
          </a:p>
        </p:txBody>
      </p:sp>
      <p:sp>
        <p:nvSpPr>
          <p:cNvPr id="7" name="Espace réservé du texte 6">
            <a:extLst>
              <a:ext uri="{FF2B5EF4-FFF2-40B4-BE49-F238E27FC236}">
                <a16:creationId xmlns:a16="http://schemas.microsoft.com/office/drawing/2014/main" id="{67238BB0-611B-D433-0F1E-1512B77DC63A}"/>
              </a:ext>
            </a:extLst>
          </p:cNvPr>
          <p:cNvSpPr>
            <a:spLocks noGrp="1"/>
          </p:cNvSpPr>
          <p:nvPr>
            <p:ph type="body" sz="quarter" idx="13"/>
          </p:nvPr>
        </p:nvSpPr>
        <p:spPr>
          <a:xfrm>
            <a:off x="430213" y="209550"/>
            <a:ext cx="8280400" cy="369332"/>
          </a:xfrm>
        </p:spPr>
        <p:txBody>
          <a:bodyPr/>
          <a:lstStyle/>
          <a:p>
            <a:r>
              <a:rPr lang="fr-FR" dirty="0"/>
              <a:t>Balle venant reposer à l'extérieur de la zone de dégagement</a:t>
            </a:r>
          </a:p>
        </p:txBody>
      </p:sp>
      <p:sp>
        <p:nvSpPr>
          <p:cNvPr id="6" name="Espace réservé du contenu 5">
            <a:extLst>
              <a:ext uri="{FF2B5EF4-FFF2-40B4-BE49-F238E27FC236}">
                <a16:creationId xmlns:a16="http://schemas.microsoft.com/office/drawing/2014/main" id="{4DD3F7B9-7C47-D6F4-9F5C-B554C1A9F8D1}"/>
              </a:ext>
            </a:extLst>
          </p:cNvPr>
          <p:cNvSpPr>
            <a:spLocks noGrp="1"/>
          </p:cNvSpPr>
          <p:nvPr>
            <p:ph idx="1"/>
          </p:nvPr>
        </p:nvSpPr>
        <p:spPr>
          <a:xfrm>
            <a:off x="430707" y="768716"/>
            <a:ext cx="8280000" cy="3606067"/>
          </a:xfrm>
        </p:spPr>
        <p:txBody>
          <a:bodyPr>
            <a:normAutofit/>
          </a:bodyPr>
          <a:lstStyle/>
          <a:p>
            <a:pPr lvl="1"/>
            <a:r>
              <a:rPr lang="fr-FR" dirty="0"/>
              <a:t>Le joueur doit dropper une balle de manière correcte une seconde fois</a:t>
            </a:r>
          </a:p>
          <a:p>
            <a:pPr lvl="1"/>
            <a:endParaRPr lang="fr-FR" dirty="0"/>
          </a:p>
          <a:p>
            <a:pPr lvl="1"/>
            <a:r>
              <a:rPr lang="fr-FR" dirty="0"/>
              <a:t>Si cette balle ne reste pas une seconde fois :</a:t>
            </a:r>
          </a:p>
          <a:p>
            <a:pPr lvl="2"/>
            <a:r>
              <a:rPr lang="fr-FR" dirty="0">
                <a:sym typeface="Wingdings" panose="05000000000000000000" pitchFamily="2" charset="2"/>
              </a:rPr>
              <a:t>Placer </a:t>
            </a:r>
            <a:r>
              <a:rPr lang="fr-FR" dirty="0"/>
              <a:t>une balle : Emplacement où la balle droppée pour la seconde fois a touché le sol en premier </a:t>
            </a:r>
          </a:p>
          <a:p>
            <a:pPr lvl="1"/>
            <a:endParaRPr lang="fr-FR" dirty="0"/>
          </a:p>
          <a:p>
            <a:pPr lvl="1"/>
            <a:r>
              <a:rPr lang="fr-FR" dirty="0"/>
              <a:t>Si la balle placée ne reste pas au repos</a:t>
            </a:r>
          </a:p>
          <a:p>
            <a:pPr lvl="2"/>
            <a:r>
              <a:rPr lang="fr-FR" dirty="0">
                <a:sym typeface="Wingdings" panose="05000000000000000000" pitchFamily="2" charset="2"/>
              </a:rPr>
              <a:t>Placer </a:t>
            </a:r>
            <a:r>
              <a:rPr lang="fr-FR" dirty="0"/>
              <a:t>une seconde fois à cet emplacement</a:t>
            </a:r>
          </a:p>
          <a:p>
            <a:pPr lvl="1"/>
            <a:endParaRPr lang="fr-FR" dirty="0"/>
          </a:p>
          <a:p>
            <a:pPr lvl="1"/>
            <a:r>
              <a:rPr lang="fr-FR" dirty="0"/>
              <a:t>Si la balle placée une seconde fois ne reste pas non plus</a:t>
            </a:r>
          </a:p>
          <a:p>
            <a:pPr lvl="2"/>
            <a:r>
              <a:rPr lang="fr-FR" dirty="0">
                <a:sym typeface="Wingdings" panose="05000000000000000000" pitchFamily="2" charset="2"/>
              </a:rPr>
              <a:t>Placer </a:t>
            </a:r>
            <a:r>
              <a:rPr lang="fr-FR" dirty="0"/>
              <a:t>une balle à l'emplacement le plus proche où la balle restera au repos </a:t>
            </a:r>
          </a:p>
          <a:p>
            <a:pPr lvl="1"/>
            <a:endParaRPr lang="fr-FR" dirty="0"/>
          </a:p>
        </p:txBody>
      </p:sp>
    </p:spTree>
    <p:extLst>
      <p:ext uri="{BB962C8B-B14F-4D97-AF65-F5344CB8AC3E}">
        <p14:creationId xmlns:p14="http://schemas.microsoft.com/office/powerpoint/2010/main" val="3443008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55F74B7-A01D-43DC-BB34-2F60482BB37F}"/>
              </a:ext>
            </a:extLst>
          </p:cNvPr>
          <p:cNvSpPr>
            <a:spLocks noGrp="1"/>
          </p:cNvSpPr>
          <p:nvPr>
            <p:ph type="sldNum" sz="quarter" idx="11"/>
          </p:nvPr>
        </p:nvSpPr>
        <p:spPr/>
        <p:txBody>
          <a:bodyPr/>
          <a:lstStyle/>
          <a:p>
            <a:fld id="{2AC27A5A-7290-4DE1-BA94-4BE8A8E57DCF}" type="slidenum">
              <a:rPr lang="en-US" smtClean="0"/>
              <a:pPr/>
              <a:t>46</a:t>
            </a:fld>
            <a:endParaRPr lang="en-US" dirty="0"/>
          </a:p>
        </p:txBody>
      </p:sp>
      <p:sp>
        <p:nvSpPr>
          <p:cNvPr id="5" name="Titre 4">
            <a:extLst>
              <a:ext uri="{FF2B5EF4-FFF2-40B4-BE49-F238E27FC236}">
                <a16:creationId xmlns:a16="http://schemas.microsoft.com/office/drawing/2014/main" id="{7699AD03-3FB8-4ADF-B788-711507E174FF}"/>
              </a:ext>
            </a:extLst>
          </p:cNvPr>
          <p:cNvSpPr>
            <a:spLocks noGrp="1"/>
          </p:cNvSpPr>
          <p:nvPr>
            <p:ph type="title"/>
          </p:nvPr>
        </p:nvSpPr>
        <p:spPr/>
        <p:txBody>
          <a:bodyPr/>
          <a:lstStyle/>
          <a:p>
            <a:r>
              <a:rPr lang="fr-FR" dirty="0"/>
              <a:t>balle au repos relevée ou déplacée </a:t>
            </a:r>
          </a:p>
        </p:txBody>
      </p:sp>
      <p:sp>
        <p:nvSpPr>
          <p:cNvPr id="12" name="Sous-titre 11">
            <a:extLst>
              <a:ext uri="{FF2B5EF4-FFF2-40B4-BE49-F238E27FC236}">
                <a16:creationId xmlns:a16="http://schemas.microsoft.com/office/drawing/2014/main" id="{9930A246-E9BF-49BA-9A41-773275C646A2}"/>
              </a:ext>
            </a:extLst>
          </p:cNvPr>
          <p:cNvSpPr>
            <a:spLocks noGrp="1"/>
          </p:cNvSpPr>
          <p:nvPr>
            <p:ph type="body" sz="quarter" idx="12"/>
          </p:nvPr>
        </p:nvSpPr>
        <p:spPr/>
        <p:txBody>
          <a:bodyPr>
            <a:normAutofit/>
          </a:bodyPr>
          <a:lstStyle/>
          <a:p>
            <a:endParaRPr lang="fr-FR" dirty="0"/>
          </a:p>
          <a:p>
            <a:endParaRPr lang="fr-FR" dirty="0"/>
          </a:p>
        </p:txBody>
      </p:sp>
    </p:spTree>
    <p:extLst>
      <p:ext uri="{BB962C8B-B14F-4D97-AF65-F5344CB8AC3E}">
        <p14:creationId xmlns:p14="http://schemas.microsoft.com/office/powerpoint/2010/main" val="1490803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D7484F8-CA3E-4170-A795-C0A2A0838A5A}"/>
              </a:ext>
            </a:extLst>
          </p:cNvPr>
          <p:cNvSpPr>
            <a:spLocks noGrp="1"/>
          </p:cNvSpPr>
          <p:nvPr>
            <p:ph type="sldNum" sz="quarter" idx="11"/>
          </p:nvPr>
        </p:nvSpPr>
        <p:spPr/>
        <p:txBody>
          <a:bodyPr/>
          <a:lstStyle/>
          <a:p>
            <a:fld id="{2AC27A5A-7290-4DE1-BA94-4BE8A8E57DCF}" type="slidenum">
              <a:rPr lang="en-US" smtClean="0"/>
              <a:pPr/>
              <a:t>47</a:t>
            </a:fld>
            <a:endParaRPr lang="en-US" dirty="0"/>
          </a:p>
        </p:txBody>
      </p:sp>
      <p:sp>
        <p:nvSpPr>
          <p:cNvPr id="7" name="Espace réservé du texte 6">
            <a:extLst>
              <a:ext uri="{FF2B5EF4-FFF2-40B4-BE49-F238E27FC236}">
                <a16:creationId xmlns:a16="http://schemas.microsoft.com/office/drawing/2014/main" id="{F9646339-BC68-0AE9-843C-22E3FE3F6E78}"/>
              </a:ext>
            </a:extLst>
          </p:cNvPr>
          <p:cNvSpPr>
            <a:spLocks noGrp="1"/>
          </p:cNvSpPr>
          <p:nvPr>
            <p:ph type="body" sz="quarter" idx="13"/>
          </p:nvPr>
        </p:nvSpPr>
        <p:spPr/>
        <p:txBody>
          <a:bodyPr/>
          <a:lstStyle/>
          <a:p>
            <a:r>
              <a:rPr lang="fr-FR" dirty="0"/>
              <a:t>Déterminer la cause du déplacement</a:t>
            </a:r>
          </a:p>
        </p:txBody>
      </p:sp>
      <p:sp>
        <p:nvSpPr>
          <p:cNvPr id="6" name="Espace réservé du contenu 5">
            <a:extLst>
              <a:ext uri="{FF2B5EF4-FFF2-40B4-BE49-F238E27FC236}">
                <a16:creationId xmlns:a16="http://schemas.microsoft.com/office/drawing/2014/main" id="{BA68C615-37F2-4793-9F73-6A0BA47E8702}"/>
              </a:ext>
            </a:extLst>
          </p:cNvPr>
          <p:cNvSpPr>
            <a:spLocks noGrp="1"/>
          </p:cNvSpPr>
          <p:nvPr>
            <p:ph idx="1"/>
          </p:nvPr>
        </p:nvSpPr>
        <p:spPr/>
        <p:txBody>
          <a:bodyPr>
            <a:normAutofit/>
          </a:bodyPr>
          <a:lstStyle/>
          <a:p>
            <a:r>
              <a:rPr lang="fr-FR" dirty="0"/>
              <a:t>Quatre causes possibles. </a:t>
            </a:r>
          </a:p>
          <a:p>
            <a:pPr lvl="2"/>
            <a:r>
              <a:rPr lang="fr-FR" dirty="0"/>
              <a:t>Les forces naturelles, telles que le vent ou l'eau</a:t>
            </a:r>
          </a:p>
          <a:p>
            <a:pPr lvl="2"/>
            <a:r>
              <a:rPr lang="fr-FR" dirty="0"/>
              <a:t>Le joueur, y compris le cadet du joueur</a:t>
            </a:r>
          </a:p>
          <a:p>
            <a:pPr lvl="2"/>
            <a:r>
              <a:rPr lang="fr-FR" dirty="0"/>
              <a:t>L'adversaire en match play, y compris le cadet de l'adversaire</a:t>
            </a:r>
          </a:p>
          <a:p>
            <a:pPr lvl="2"/>
            <a:r>
              <a:rPr lang="fr-FR" dirty="0"/>
              <a:t>Une influence extérieure, y compris tout autre joueur en </a:t>
            </a:r>
            <a:r>
              <a:rPr lang="fr-FR" dirty="0" err="1"/>
              <a:t>strokeplay</a:t>
            </a:r>
            <a:endParaRPr lang="fr-FR" dirty="0"/>
          </a:p>
          <a:p>
            <a:endParaRPr lang="fr-FR" dirty="0"/>
          </a:p>
          <a:p>
            <a:r>
              <a:rPr lang="fr-FR" dirty="0"/>
              <a:t>Norme d'application de "Sûr ou quasiment certain" pour déterminer la cause du déplacement </a:t>
            </a:r>
          </a:p>
          <a:p>
            <a:pPr lvl="1"/>
            <a:r>
              <a:rPr lang="fr-FR" dirty="0"/>
              <a:t>Le joueur, l'adversaire ou une influence extérieure seront considérés avoir causé le déplacement seulement s'il est sûr ou quasiment certain qu'ils en sont la cause.</a:t>
            </a:r>
          </a:p>
          <a:p>
            <a:pPr lvl="1"/>
            <a:r>
              <a:rPr lang="fr-FR" dirty="0"/>
              <a:t>Autrement la balle est considérée avoir été déplacée par des forces naturelles.</a:t>
            </a:r>
          </a:p>
          <a:p>
            <a:pPr lvl="2"/>
            <a:endParaRPr lang="fr-FR" dirty="0"/>
          </a:p>
          <a:p>
            <a:endParaRPr lang="fr-FR" dirty="0"/>
          </a:p>
        </p:txBody>
      </p:sp>
      <p:sp>
        <p:nvSpPr>
          <p:cNvPr id="17" name="Bouton d’action : accueil 16">
            <a:hlinkClick r:id="" action="ppaction://hlinkshowjump?jump=firstslide" highlightClick="1"/>
            <a:extLst>
              <a:ext uri="{FF2B5EF4-FFF2-40B4-BE49-F238E27FC236}">
                <a16:creationId xmlns:a16="http://schemas.microsoft.com/office/drawing/2014/main" id="{96D6A588-26DA-4574-B0FC-6263C0507A63}"/>
              </a:ext>
            </a:extLst>
          </p:cNvPr>
          <p:cNvSpPr/>
          <p:nvPr/>
        </p:nvSpPr>
        <p:spPr>
          <a:xfrm>
            <a:off x="7837687" y="4494752"/>
            <a:ext cx="378000" cy="3780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1350"/>
          </a:p>
        </p:txBody>
      </p:sp>
      <p:sp>
        <p:nvSpPr>
          <p:cNvPr id="18" name="Bouton d’action : fin 17">
            <a:hlinkClick r:id="" action="ppaction://hlinkshowjump?jump=endshow" highlightClick="1"/>
            <a:extLst>
              <a:ext uri="{FF2B5EF4-FFF2-40B4-BE49-F238E27FC236}">
                <a16:creationId xmlns:a16="http://schemas.microsoft.com/office/drawing/2014/main" id="{2033D8E7-0CF6-4603-955C-9E6585A6581F}"/>
              </a:ext>
            </a:extLst>
          </p:cNvPr>
          <p:cNvSpPr/>
          <p:nvPr/>
        </p:nvSpPr>
        <p:spPr>
          <a:xfrm>
            <a:off x="8291245" y="4494752"/>
            <a:ext cx="378000" cy="378000"/>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350"/>
          </a:p>
        </p:txBody>
      </p:sp>
    </p:spTree>
    <p:extLst>
      <p:ext uri="{BB962C8B-B14F-4D97-AF65-F5344CB8AC3E}">
        <p14:creationId xmlns:p14="http://schemas.microsoft.com/office/powerpoint/2010/main" val="1788882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E6F83DC-B8CF-4ACF-BEB3-38FA89DD114F}"/>
              </a:ext>
            </a:extLst>
          </p:cNvPr>
          <p:cNvSpPr>
            <a:spLocks noGrp="1"/>
          </p:cNvSpPr>
          <p:nvPr>
            <p:ph type="sldNum" sz="quarter" idx="11"/>
          </p:nvPr>
        </p:nvSpPr>
        <p:spPr/>
        <p:txBody>
          <a:bodyPr/>
          <a:lstStyle/>
          <a:p>
            <a:fld id="{2AC27A5A-7290-4DE1-BA94-4BE8A8E57DCF}" type="slidenum">
              <a:rPr lang="en-US" smtClean="0"/>
              <a:pPr/>
              <a:t>48</a:t>
            </a:fld>
            <a:endParaRPr lang="en-US" dirty="0"/>
          </a:p>
        </p:txBody>
      </p:sp>
      <p:sp>
        <p:nvSpPr>
          <p:cNvPr id="7" name="Espace réservé du texte 6">
            <a:extLst>
              <a:ext uri="{FF2B5EF4-FFF2-40B4-BE49-F238E27FC236}">
                <a16:creationId xmlns:a16="http://schemas.microsoft.com/office/drawing/2014/main" id="{E3C8B0F2-7C64-F649-6CB5-62AD687F19DF}"/>
              </a:ext>
            </a:extLst>
          </p:cNvPr>
          <p:cNvSpPr>
            <a:spLocks noGrp="1"/>
          </p:cNvSpPr>
          <p:nvPr>
            <p:ph type="body" sz="quarter" idx="13"/>
          </p:nvPr>
        </p:nvSpPr>
        <p:spPr/>
        <p:txBody>
          <a:bodyPr/>
          <a:lstStyle/>
          <a:p>
            <a:r>
              <a:rPr lang="fr-FR" dirty="0"/>
              <a:t>Balle déplacée par des forces naturelles</a:t>
            </a:r>
          </a:p>
        </p:txBody>
      </p:sp>
      <p:sp>
        <p:nvSpPr>
          <p:cNvPr id="6" name="Espace réservé du contenu 5">
            <a:extLst>
              <a:ext uri="{FF2B5EF4-FFF2-40B4-BE49-F238E27FC236}">
                <a16:creationId xmlns:a16="http://schemas.microsoft.com/office/drawing/2014/main" id="{BA68C615-37F2-4793-9F73-6A0BA47E8702}"/>
              </a:ext>
            </a:extLst>
          </p:cNvPr>
          <p:cNvSpPr>
            <a:spLocks noGrp="1"/>
          </p:cNvSpPr>
          <p:nvPr>
            <p:ph idx="1"/>
          </p:nvPr>
        </p:nvSpPr>
        <p:spPr/>
        <p:txBody>
          <a:bodyPr>
            <a:normAutofit/>
          </a:bodyPr>
          <a:lstStyle/>
          <a:p>
            <a:pPr lvl="1"/>
            <a:endParaRPr lang="fr-FR" dirty="0"/>
          </a:p>
          <a:p>
            <a:pPr lvl="1"/>
            <a:r>
              <a:rPr lang="fr-FR" dirty="0"/>
              <a:t>Si des forces naturelles (par ex. le vent ou l’eau) causent le déplacement d’une balle au repos d’un joueur : </a:t>
            </a:r>
          </a:p>
          <a:p>
            <a:pPr lvl="2"/>
            <a:r>
              <a:rPr lang="fr-FR" dirty="0"/>
              <a:t>Il n'y a pas de pénalité</a:t>
            </a:r>
          </a:p>
          <a:p>
            <a:pPr lvl="2"/>
            <a:r>
              <a:rPr lang="fr-FR" dirty="0"/>
              <a:t>La balle doit être jouée de son nouvel emplacement</a:t>
            </a:r>
          </a:p>
          <a:p>
            <a:pPr lvl="1"/>
            <a:endParaRPr lang="fr-FR" dirty="0"/>
          </a:p>
          <a:p>
            <a:r>
              <a:rPr lang="fr-FR" dirty="0">
                <a:highlight>
                  <a:srgbClr val="C0C0C0"/>
                </a:highlight>
              </a:rPr>
              <a:t>Exception</a:t>
            </a:r>
            <a:endParaRPr lang="fr-FR" dirty="0"/>
          </a:p>
          <a:p>
            <a:pPr lvl="1"/>
            <a:r>
              <a:rPr lang="fr-FR" dirty="0"/>
              <a:t>Une balle sur le green doit être replacée si elle se déplace après avoir déjà été relevée et replacée</a:t>
            </a:r>
          </a:p>
        </p:txBody>
      </p:sp>
      <p:sp>
        <p:nvSpPr>
          <p:cNvPr id="12" name="Bouton d’action : accueil 11">
            <a:hlinkClick r:id="" action="ppaction://hlinkshowjump?jump=firstslide" highlightClick="1"/>
            <a:extLst>
              <a:ext uri="{FF2B5EF4-FFF2-40B4-BE49-F238E27FC236}">
                <a16:creationId xmlns:a16="http://schemas.microsoft.com/office/drawing/2014/main" id="{58B7177E-2C6D-4F3F-A67F-99EE5D56D32F}"/>
              </a:ext>
            </a:extLst>
          </p:cNvPr>
          <p:cNvSpPr/>
          <p:nvPr/>
        </p:nvSpPr>
        <p:spPr>
          <a:xfrm>
            <a:off x="7837687" y="4494752"/>
            <a:ext cx="378000" cy="3780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1350"/>
          </a:p>
        </p:txBody>
      </p:sp>
      <p:sp>
        <p:nvSpPr>
          <p:cNvPr id="13" name="Bouton d’action : fin 12">
            <a:hlinkClick r:id="" action="ppaction://hlinkshowjump?jump=endshow" highlightClick="1"/>
            <a:extLst>
              <a:ext uri="{FF2B5EF4-FFF2-40B4-BE49-F238E27FC236}">
                <a16:creationId xmlns:a16="http://schemas.microsoft.com/office/drawing/2014/main" id="{98A986FF-D007-4A0A-A149-05499A1E10AD}"/>
              </a:ext>
            </a:extLst>
          </p:cNvPr>
          <p:cNvSpPr/>
          <p:nvPr/>
        </p:nvSpPr>
        <p:spPr>
          <a:xfrm>
            <a:off x="8291245" y="4494752"/>
            <a:ext cx="378000" cy="378000"/>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350"/>
          </a:p>
        </p:txBody>
      </p:sp>
    </p:spTree>
    <p:extLst>
      <p:ext uri="{BB962C8B-B14F-4D97-AF65-F5344CB8AC3E}">
        <p14:creationId xmlns:p14="http://schemas.microsoft.com/office/powerpoint/2010/main" val="4176227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1B1FC7B-5536-4FC2-B939-24E709D040FF}"/>
              </a:ext>
            </a:extLst>
          </p:cNvPr>
          <p:cNvSpPr>
            <a:spLocks noGrp="1"/>
          </p:cNvSpPr>
          <p:nvPr>
            <p:ph type="sldNum" sz="quarter" idx="11"/>
          </p:nvPr>
        </p:nvSpPr>
        <p:spPr/>
        <p:txBody>
          <a:bodyPr/>
          <a:lstStyle/>
          <a:p>
            <a:fld id="{2AC27A5A-7290-4DE1-BA94-4BE8A8E57DCF}" type="slidenum">
              <a:rPr lang="en-US" smtClean="0"/>
              <a:pPr/>
              <a:t>49</a:t>
            </a:fld>
            <a:endParaRPr lang="en-US" dirty="0"/>
          </a:p>
        </p:txBody>
      </p:sp>
      <p:sp>
        <p:nvSpPr>
          <p:cNvPr id="7" name="Espace réservé du texte 6">
            <a:extLst>
              <a:ext uri="{FF2B5EF4-FFF2-40B4-BE49-F238E27FC236}">
                <a16:creationId xmlns:a16="http://schemas.microsoft.com/office/drawing/2014/main" id="{C85B3D7B-5FB4-8439-5364-C3AAD0B3C5C8}"/>
              </a:ext>
            </a:extLst>
          </p:cNvPr>
          <p:cNvSpPr>
            <a:spLocks noGrp="1"/>
          </p:cNvSpPr>
          <p:nvPr>
            <p:ph type="body" sz="quarter" idx="13"/>
          </p:nvPr>
        </p:nvSpPr>
        <p:spPr/>
        <p:txBody>
          <a:bodyPr/>
          <a:lstStyle/>
          <a:p>
            <a:r>
              <a:rPr lang="fr-FR" dirty="0"/>
              <a:t>Balle relevée ou déplacée par le joueur</a:t>
            </a:r>
          </a:p>
        </p:txBody>
      </p:sp>
      <p:sp>
        <p:nvSpPr>
          <p:cNvPr id="6" name="Espace réservé du contenu 5">
            <a:extLst>
              <a:ext uri="{FF2B5EF4-FFF2-40B4-BE49-F238E27FC236}">
                <a16:creationId xmlns:a16="http://schemas.microsoft.com/office/drawing/2014/main" id="{BA68C615-37F2-4793-9F73-6A0BA47E8702}"/>
              </a:ext>
            </a:extLst>
          </p:cNvPr>
          <p:cNvSpPr>
            <a:spLocks noGrp="1"/>
          </p:cNvSpPr>
          <p:nvPr>
            <p:ph idx="1"/>
          </p:nvPr>
        </p:nvSpPr>
        <p:spPr/>
        <p:txBody>
          <a:bodyPr>
            <a:normAutofit/>
          </a:bodyPr>
          <a:lstStyle/>
          <a:p>
            <a:pPr lvl="1"/>
            <a:r>
              <a:rPr lang="fr-FR" dirty="0"/>
              <a:t>Si le joueur relève ou touche délibérément sa balle au repos ou cause son déplacement</a:t>
            </a:r>
          </a:p>
          <a:p>
            <a:pPr lvl="4"/>
            <a:r>
              <a:rPr lang="fr-FR" dirty="0"/>
              <a:t>un coup de pénalité</a:t>
            </a:r>
          </a:p>
          <a:p>
            <a:pPr lvl="1"/>
            <a:r>
              <a:rPr lang="fr-FR" dirty="0"/>
              <a:t>La balle doit être replacée</a:t>
            </a:r>
          </a:p>
          <a:p>
            <a:pPr lvl="1"/>
            <a:endParaRPr lang="fr-FR" dirty="0">
              <a:highlight>
                <a:srgbClr val="C0C0C0"/>
              </a:highlight>
            </a:endParaRPr>
          </a:p>
          <a:p>
            <a:r>
              <a:rPr lang="fr-FR" dirty="0">
                <a:highlight>
                  <a:srgbClr val="C0C0C0"/>
                </a:highlight>
              </a:rPr>
              <a:t>4 Exceptions</a:t>
            </a:r>
          </a:p>
          <a:p>
            <a:pPr lvl="2"/>
            <a:r>
              <a:rPr lang="fr-FR" dirty="0"/>
              <a:t>Joueur autorisé à relever ou déplacer sa balle selon une Règle</a:t>
            </a:r>
          </a:p>
          <a:p>
            <a:pPr lvl="2"/>
            <a:r>
              <a:rPr lang="fr-FR" dirty="0"/>
              <a:t>Déplacement accidentel lors de la recherche, avant que la balle ne soit trouvée </a:t>
            </a:r>
          </a:p>
          <a:p>
            <a:pPr lvl="2"/>
            <a:r>
              <a:rPr lang="fr-FR" dirty="0"/>
              <a:t>Déplacement accidentel sur le green </a:t>
            </a:r>
          </a:p>
          <a:p>
            <a:pPr lvl="2"/>
            <a:r>
              <a:rPr lang="fr-FR" dirty="0"/>
              <a:t>Déplacement accidentel n’importe où ailleurs que sur le green lors de l'application d'une Règle</a:t>
            </a:r>
          </a:p>
        </p:txBody>
      </p:sp>
    </p:spTree>
    <p:extLst>
      <p:ext uri="{BB962C8B-B14F-4D97-AF65-F5344CB8AC3E}">
        <p14:creationId xmlns:p14="http://schemas.microsoft.com/office/powerpoint/2010/main" val="21890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6BECB-70FF-B9D0-DA0F-D8B2F42485F0}"/>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60219A1B-88BF-EB1B-A40C-9F51F7699483}"/>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5</a:t>
            </a:fld>
            <a:endParaRPr lang="en-US" dirty="0"/>
          </a:p>
        </p:txBody>
      </p:sp>
      <p:sp>
        <p:nvSpPr>
          <p:cNvPr id="7" name="Espace réservé du texte 6">
            <a:extLst>
              <a:ext uri="{FF2B5EF4-FFF2-40B4-BE49-F238E27FC236}">
                <a16:creationId xmlns:a16="http://schemas.microsoft.com/office/drawing/2014/main" id="{9831D90A-3909-353A-3DF7-E6F3112DA50D}"/>
              </a:ext>
            </a:extLst>
          </p:cNvPr>
          <p:cNvSpPr>
            <a:spLocks noGrp="1"/>
          </p:cNvSpPr>
          <p:nvPr>
            <p:ph type="body" sz="quarter" idx="13"/>
          </p:nvPr>
        </p:nvSpPr>
        <p:spPr>
          <a:xfrm>
            <a:off x="430707" y="204044"/>
            <a:ext cx="8280000" cy="369332"/>
          </a:xfrm>
        </p:spPr>
        <p:txBody>
          <a:bodyPr/>
          <a:lstStyle/>
          <a:p>
            <a:r>
              <a:rPr lang="fr-FR" dirty="0"/>
              <a:t> </a:t>
            </a:r>
          </a:p>
        </p:txBody>
      </p:sp>
      <p:sp>
        <p:nvSpPr>
          <p:cNvPr id="3" name="Espace réservé du contenu 2">
            <a:extLst>
              <a:ext uri="{FF2B5EF4-FFF2-40B4-BE49-F238E27FC236}">
                <a16:creationId xmlns:a16="http://schemas.microsoft.com/office/drawing/2014/main" id="{4BDD9D0A-0897-FAFE-ED66-F6212E180133}"/>
              </a:ext>
            </a:extLst>
          </p:cNvPr>
          <p:cNvSpPr>
            <a:spLocks noGrp="1"/>
          </p:cNvSpPr>
          <p:nvPr>
            <p:ph idx="1"/>
          </p:nvPr>
        </p:nvSpPr>
        <p:spPr>
          <a:xfrm>
            <a:off x="430707" y="768716"/>
            <a:ext cx="8280000" cy="3606067"/>
          </a:xfrm>
        </p:spPr>
        <p:txBody>
          <a:bodyPr>
            <a:normAutofit/>
          </a:bodyPr>
          <a:lstStyle/>
          <a:p>
            <a:r>
              <a:rPr lang="fr-FR" dirty="0"/>
              <a:t>Longueur de club</a:t>
            </a:r>
          </a:p>
          <a:p>
            <a:pPr lvl="1"/>
            <a:r>
              <a:rPr lang="fr-FR" dirty="0"/>
              <a:t>Le club le plus long de son sac hors putter</a:t>
            </a:r>
          </a:p>
          <a:p>
            <a:pPr lvl="1"/>
            <a:endParaRPr lang="fr-FR" dirty="0"/>
          </a:p>
        </p:txBody>
      </p:sp>
    </p:spTree>
    <p:extLst>
      <p:ext uri="{BB962C8B-B14F-4D97-AF65-F5344CB8AC3E}">
        <p14:creationId xmlns:p14="http://schemas.microsoft.com/office/powerpoint/2010/main" val="2367162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63FE183B-CBB7-4566-A8B8-92F671629249}"/>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50</a:t>
            </a:fld>
            <a:endParaRPr lang="en-US" dirty="0"/>
          </a:p>
        </p:txBody>
      </p:sp>
      <p:sp>
        <p:nvSpPr>
          <p:cNvPr id="7" name="Espace réservé du texte 6">
            <a:extLst>
              <a:ext uri="{FF2B5EF4-FFF2-40B4-BE49-F238E27FC236}">
                <a16:creationId xmlns:a16="http://schemas.microsoft.com/office/drawing/2014/main" id="{DA1D1F93-B712-17F8-2A43-8DB8F91CA644}"/>
              </a:ext>
            </a:extLst>
          </p:cNvPr>
          <p:cNvSpPr>
            <a:spLocks noGrp="1"/>
          </p:cNvSpPr>
          <p:nvPr>
            <p:ph type="body" sz="quarter" idx="13"/>
          </p:nvPr>
        </p:nvSpPr>
        <p:spPr>
          <a:xfrm>
            <a:off x="430707" y="204044"/>
            <a:ext cx="8280000" cy="369332"/>
          </a:xfrm>
        </p:spPr>
        <p:txBody>
          <a:bodyPr/>
          <a:lstStyle/>
          <a:p>
            <a:r>
              <a:rPr lang="fr-FR" dirty="0"/>
              <a:t>Balle relevée ou déplacée par un adversaire en match </a:t>
            </a:r>
            <a:r>
              <a:rPr lang="fr-FR" dirty="0" err="1"/>
              <a:t>play</a:t>
            </a:r>
            <a:endParaRPr lang="fr-FR" dirty="0"/>
          </a:p>
        </p:txBody>
      </p:sp>
      <p:sp>
        <p:nvSpPr>
          <p:cNvPr id="6" name="Espace réservé du contenu 5">
            <a:extLst>
              <a:ext uri="{FF2B5EF4-FFF2-40B4-BE49-F238E27FC236}">
                <a16:creationId xmlns:a16="http://schemas.microsoft.com/office/drawing/2014/main" id="{BA68C615-37F2-4793-9F73-6A0BA47E8702}"/>
              </a:ext>
            </a:extLst>
          </p:cNvPr>
          <p:cNvSpPr>
            <a:spLocks noGrp="1"/>
          </p:cNvSpPr>
          <p:nvPr>
            <p:ph idx="1"/>
          </p:nvPr>
        </p:nvSpPr>
        <p:spPr>
          <a:xfrm>
            <a:off x="430707" y="768716"/>
            <a:ext cx="8280000" cy="3606067"/>
          </a:xfrm>
        </p:spPr>
        <p:txBody>
          <a:bodyPr/>
          <a:lstStyle/>
          <a:p>
            <a:pPr lvl="1"/>
            <a:r>
              <a:rPr lang="fr-FR" dirty="0"/>
              <a:t>Si l'adversaire relève ou touche délibérément la balle au repos du joueur ou cause son déplacement</a:t>
            </a:r>
          </a:p>
          <a:p>
            <a:pPr lvl="4"/>
            <a:r>
              <a:rPr lang="fr-FR" dirty="0"/>
              <a:t>un coup de pénalité pour l’adversaire </a:t>
            </a:r>
          </a:p>
          <a:p>
            <a:r>
              <a:rPr lang="fr-FR" dirty="0"/>
              <a:t>Plusieurs Exceptions</a:t>
            </a:r>
          </a:p>
          <a:p>
            <a:pPr lvl="2"/>
            <a:r>
              <a:rPr lang="fr-FR" dirty="0"/>
              <a:t>Adversaire autorisé à relever la balle du joueur</a:t>
            </a:r>
          </a:p>
          <a:p>
            <a:pPr lvl="2"/>
            <a:r>
              <a:rPr lang="fr-FR" dirty="0"/>
              <a:t>Marquer et relever la balle du joueur sur le green par erreur </a:t>
            </a:r>
          </a:p>
          <a:p>
            <a:pPr lvl="2"/>
            <a:r>
              <a:rPr lang="fr-FR" dirty="0"/>
              <a:t>Mêmes exceptions que pour le joueur : </a:t>
            </a:r>
          </a:p>
          <a:p>
            <a:pPr lvl="3"/>
            <a:r>
              <a:rPr lang="fr-FR" dirty="0"/>
              <a:t>Déplacement accidentel avant que la balle ne soit trouvée </a:t>
            </a:r>
          </a:p>
          <a:p>
            <a:pPr lvl="3"/>
            <a:r>
              <a:rPr lang="fr-FR" dirty="0"/>
              <a:t>Déplacement accidentel sur le green </a:t>
            </a:r>
          </a:p>
          <a:p>
            <a:pPr lvl="3"/>
            <a:r>
              <a:rPr lang="fr-FR" dirty="0"/>
              <a:t>Déplacement accidentel n’importe où ailleurs que sur le green lors de l'application d'une Règle</a:t>
            </a:r>
          </a:p>
          <a:p>
            <a:pPr lvl="4"/>
            <a:endParaRPr lang="fr-FR" dirty="0"/>
          </a:p>
          <a:p>
            <a:pPr lvl="4"/>
            <a:endParaRPr lang="fr-FR" dirty="0"/>
          </a:p>
        </p:txBody>
      </p:sp>
    </p:spTree>
    <p:extLst>
      <p:ext uri="{BB962C8B-B14F-4D97-AF65-F5344CB8AC3E}">
        <p14:creationId xmlns:p14="http://schemas.microsoft.com/office/powerpoint/2010/main" val="1066567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3028FC7-22B1-4C9A-A91E-77C75DFC5EFF}"/>
              </a:ext>
            </a:extLst>
          </p:cNvPr>
          <p:cNvSpPr>
            <a:spLocks noGrp="1"/>
          </p:cNvSpPr>
          <p:nvPr>
            <p:ph type="sldNum" sz="quarter" idx="11"/>
          </p:nvPr>
        </p:nvSpPr>
        <p:spPr/>
        <p:txBody>
          <a:bodyPr/>
          <a:lstStyle/>
          <a:p>
            <a:fld id="{2AC27A5A-7290-4DE1-BA94-4BE8A8E57DCF}" type="slidenum">
              <a:rPr lang="en-US" smtClean="0"/>
              <a:pPr/>
              <a:t>51</a:t>
            </a:fld>
            <a:endParaRPr lang="en-US" dirty="0"/>
          </a:p>
        </p:txBody>
      </p:sp>
      <p:sp>
        <p:nvSpPr>
          <p:cNvPr id="9" name="Espace réservé du texte 8">
            <a:extLst>
              <a:ext uri="{FF2B5EF4-FFF2-40B4-BE49-F238E27FC236}">
                <a16:creationId xmlns:a16="http://schemas.microsoft.com/office/drawing/2014/main" id="{DD46D1E6-619D-FB89-012A-7945576B8D31}"/>
              </a:ext>
            </a:extLst>
          </p:cNvPr>
          <p:cNvSpPr>
            <a:spLocks noGrp="1"/>
          </p:cNvSpPr>
          <p:nvPr>
            <p:ph type="body" sz="quarter" idx="13"/>
          </p:nvPr>
        </p:nvSpPr>
        <p:spPr/>
        <p:txBody>
          <a:bodyPr/>
          <a:lstStyle/>
          <a:p>
            <a:r>
              <a:rPr lang="fr-FR" dirty="0"/>
              <a:t>Balle relevée ou déplacée par une influence extérieure</a:t>
            </a:r>
          </a:p>
        </p:txBody>
      </p:sp>
      <p:sp>
        <p:nvSpPr>
          <p:cNvPr id="6" name="Espace réservé du contenu 5">
            <a:extLst>
              <a:ext uri="{FF2B5EF4-FFF2-40B4-BE49-F238E27FC236}">
                <a16:creationId xmlns:a16="http://schemas.microsoft.com/office/drawing/2014/main" id="{BA68C615-37F2-4793-9F73-6A0BA47E8702}"/>
              </a:ext>
            </a:extLst>
          </p:cNvPr>
          <p:cNvSpPr>
            <a:spLocks noGrp="1"/>
          </p:cNvSpPr>
          <p:nvPr>
            <p:ph idx="1"/>
          </p:nvPr>
        </p:nvSpPr>
        <p:spPr/>
        <p:txBody>
          <a:bodyPr>
            <a:normAutofit/>
          </a:bodyPr>
          <a:lstStyle/>
          <a:p>
            <a:pPr lvl="1"/>
            <a:endParaRPr lang="fr-FR" dirty="0"/>
          </a:p>
          <a:p>
            <a:pPr lvl="1"/>
            <a:r>
              <a:rPr lang="fr-FR" dirty="0"/>
              <a:t>Si une influence extérieure (y compris un autre joueur en stroke play ou une autre balle) a relevé ou déplacé la balle d'un joueur : </a:t>
            </a:r>
          </a:p>
          <a:p>
            <a:pPr lvl="2"/>
            <a:r>
              <a:rPr lang="fr-FR" dirty="0"/>
              <a:t>Il n'y a pas de pénalité</a:t>
            </a:r>
          </a:p>
          <a:p>
            <a:pPr lvl="2"/>
            <a:r>
              <a:rPr lang="fr-FR" dirty="0"/>
              <a:t>La balle doit être replacée à son emplacement</a:t>
            </a:r>
          </a:p>
          <a:p>
            <a:pPr lvl="1"/>
            <a:endParaRPr lang="fr-FR" dirty="0"/>
          </a:p>
          <a:p>
            <a:endParaRPr lang="fr-FR" dirty="0"/>
          </a:p>
        </p:txBody>
      </p:sp>
      <p:sp>
        <p:nvSpPr>
          <p:cNvPr id="7" name="Bouton d’action : accueil 6">
            <a:hlinkClick r:id="" action="ppaction://hlinkshowjump?jump=firstslide" highlightClick="1"/>
            <a:extLst>
              <a:ext uri="{FF2B5EF4-FFF2-40B4-BE49-F238E27FC236}">
                <a16:creationId xmlns:a16="http://schemas.microsoft.com/office/drawing/2014/main" id="{F4344640-8973-4F84-8B8B-BE53419F1446}"/>
              </a:ext>
            </a:extLst>
          </p:cNvPr>
          <p:cNvSpPr/>
          <p:nvPr/>
        </p:nvSpPr>
        <p:spPr>
          <a:xfrm>
            <a:off x="7837687" y="4494752"/>
            <a:ext cx="378000" cy="3780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1350"/>
          </a:p>
        </p:txBody>
      </p:sp>
      <p:sp>
        <p:nvSpPr>
          <p:cNvPr id="8" name="Bouton d’action : fin 7">
            <a:hlinkClick r:id="" action="ppaction://hlinkshowjump?jump=endshow" highlightClick="1"/>
            <a:extLst>
              <a:ext uri="{FF2B5EF4-FFF2-40B4-BE49-F238E27FC236}">
                <a16:creationId xmlns:a16="http://schemas.microsoft.com/office/drawing/2014/main" id="{D495CE2F-A913-4DBA-95DC-17525F1FB7C4}"/>
              </a:ext>
            </a:extLst>
          </p:cNvPr>
          <p:cNvSpPr/>
          <p:nvPr/>
        </p:nvSpPr>
        <p:spPr>
          <a:xfrm>
            <a:off x="8291245" y="4494752"/>
            <a:ext cx="378000" cy="378000"/>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350"/>
          </a:p>
        </p:txBody>
      </p:sp>
    </p:spTree>
    <p:extLst>
      <p:ext uri="{BB962C8B-B14F-4D97-AF65-F5344CB8AC3E}">
        <p14:creationId xmlns:p14="http://schemas.microsoft.com/office/powerpoint/2010/main" val="2242215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11CB8AF-EF4C-44C9-B182-4171D2A93942}"/>
              </a:ext>
            </a:extLst>
          </p:cNvPr>
          <p:cNvSpPr>
            <a:spLocks noGrp="1"/>
          </p:cNvSpPr>
          <p:nvPr>
            <p:ph type="sldNum" sz="quarter" idx="11"/>
          </p:nvPr>
        </p:nvSpPr>
        <p:spPr/>
        <p:txBody>
          <a:bodyPr/>
          <a:lstStyle/>
          <a:p>
            <a:fld id="{2AC27A5A-7290-4DE1-BA94-4BE8A8E57DCF}" type="slidenum">
              <a:rPr lang="en-US" smtClean="0"/>
              <a:pPr/>
              <a:t>52</a:t>
            </a:fld>
            <a:endParaRPr lang="en-US" dirty="0"/>
          </a:p>
        </p:txBody>
      </p:sp>
      <p:sp>
        <p:nvSpPr>
          <p:cNvPr id="5" name="Titre 4">
            <a:extLst>
              <a:ext uri="{FF2B5EF4-FFF2-40B4-BE49-F238E27FC236}">
                <a16:creationId xmlns:a16="http://schemas.microsoft.com/office/drawing/2014/main" id="{B498126B-F0AF-42A8-862B-390966F99F56}"/>
              </a:ext>
            </a:extLst>
          </p:cNvPr>
          <p:cNvSpPr>
            <a:spLocks noGrp="1"/>
          </p:cNvSpPr>
          <p:nvPr>
            <p:ph type="title"/>
          </p:nvPr>
        </p:nvSpPr>
        <p:spPr/>
        <p:txBody>
          <a:bodyPr/>
          <a:lstStyle/>
          <a:p>
            <a:r>
              <a:rPr lang="fr-FR" dirty="0"/>
              <a:t>Balle en mouvement heurtant accidentellement une personne ou une influence extérieure </a:t>
            </a:r>
          </a:p>
        </p:txBody>
      </p:sp>
      <p:sp>
        <p:nvSpPr>
          <p:cNvPr id="7" name="Espace réservé du texte 6">
            <a:extLst>
              <a:ext uri="{FF2B5EF4-FFF2-40B4-BE49-F238E27FC236}">
                <a16:creationId xmlns:a16="http://schemas.microsoft.com/office/drawing/2014/main" id="{8719E948-52BD-4087-A7D3-71C57DDC9CD3}"/>
              </a:ext>
            </a:extLst>
          </p:cNvPr>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4158232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34B0B8A-B5FB-4764-B702-BC24D6785F42}"/>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53</a:t>
            </a:fld>
            <a:endParaRPr lang="en-US" dirty="0"/>
          </a:p>
        </p:txBody>
      </p:sp>
      <p:sp>
        <p:nvSpPr>
          <p:cNvPr id="9" name="Espace réservé du texte 8">
            <a:extLst>
              <a:ext uri="{FF2B5EF4-FFF2-40B4-BE49-F238E27FC236}">
                <a16:creationId xmlns:a16="http://schemas.microsoft.com/office/drawing/2014/main" id="{04BEEF97-90CA-4E6B-D620-5422F140BFF6}"/>
              </a:ext>
            </a:extLst>
          </p:cNvPr>
          <p:cNvSpPr>
            <a:spLocks noGrp="1"/>
          </p:cNvSpPr>
          <p:nvPr>
            <p:ph type="body" sz="quarter" idx="13"/>
          </p:nvPr>
        </p:nvSpPr>
        <p:spPr>
          <a:xfrm>
            <a:off x="430707" y="204044"/>
            <a:ext cx="8280000" cy="369332"/>
          </a:xfrm>
        </p:spPr>
        <p:txBody>
          <a:bodyPr/>
          <a:lstStyle/>
          <a:p>
            <a:r>
              <a:rPr lang="fr-FR" dirty="0"/>
              <a:t>Pas de pénalité</a:t>
            </a:r>
          </a:p>
        </p:txBody>
      </p:sp>
      <p:sp>
        <p:nvSpPr>
          <p:cNvPr id="6" name="Espace réservé du contenu 5">
            <a:extLst>
              <a:ext uri="{FF2B5EF4-FFF2-40B4-BE49-F238E27FC236}">
                <a16:creationId xmlns:a16="http://schemas.microsoft.com/office/drawing/2014/main" id="{BA68C615-37F2-4793-9F73-6A0BA47E8702}"/>
              </a:ext>
            </a:extLst>
          </p:cNvPr>
          <p:cNvSpPr>
            <a:spLocks noGrp="1"/>
          </p:cNvSpPr>
          <p:nvPr>
            <p:ph idx="1"/>
          </p:nvPr>
        </p:nvSpPr>
        <p:spPr>
          <a:xfrm>
            <a:off x="430707" y="768716"/>
            <a:ext cx="8280000" cy="3606067"/>
          </a:xfrm>
        </p:spPr>
        <p:txBody>
          <a:bodyPr>
            <a:normAutofit/>
          </a:bodyPr>
          <a:lstStyle/>
          <a:p>
            <a:pPr lvl="1"/>
            <a:r>
              <a:rPr lang="fr-FR" dirty="0"/>
              <a:t>Si une balle en mouvement d'un joueur heurte accidentellement toute personne ou influence extérieure : </a:t>
            </a:r>
          </a:p>
          <a:p>
            <a:pPr lvl="2"/>
            <a:r>
              <a:rPr lang="fr-FR" dirty="0"/>
              <a:t>Il n'y a de pénalité pour aucun joueur</a:t>
            </a:r>
          </a:p>
          <a:p>
            <a:pPr lvl="2"/>
            <a:endParaRPr lang="fr-FR" dirty="0"/>
          </a:p>
          <a:p>
            <a:r>
              <a:rPr lang="fr-FR" dirty="0"/>
              <a:t>Exception</a:t>
            </a:r>
          </a:p>
          <a:p>
            <a:pPr lvl="1"/>
            <a:r>
              <a:rPr lang="fr-FR" dirty="0"/>
              <a:t>Balle jouée sur le green en stroke play : </a:t>
            </a:r>
          </a:p>
          <a:p>
            <a:pPr lvl="1"/>
            <a:r>
              <a:rPr lang="fr-FR" dirty="0"/>
              <a:t>Si la balle en mouvement du joueur heurte une autre balle au repos sur le green et que les deux balles étaient sur le green avant le coup</a:t>
            </a:r>
          </a:p>
          <a:p>
            <a:pPr lvl="4"/>
            <a:r>
              <a:rPr lang="fr-FR" dirty="0"/>
              <a:t>pénalité générale (deux coups de pénalité)</a:t>
            </a:r>
          </a:p>
          <a:p>
            <a:pPr lvl="2"/>
            <a:endParaRPr lang="fr-FR" dirty="0"/>
          </a:p>
        </p:txBody>
      </p:sp>
    </p:spTree>
    <p:extLst>
      <p:ext uri="{BB962C8B-B14F-4D97-AF65-F5344CB8AC3E}">
        <p14:creationId xmlns:p14="http://schemas.microsoft.com/office/powerpoint/2010/main" val="957523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34B0B8A-B5FB-4764-B702-BC24D6785F42}"/>
              </a:ext>
            </a:extLst>
          </p:cNvPr>
          <p:cNvSpPr>
            <a:spLocks noGrp="1"/>
          </p:cNvSpPr>
          <p:nvPr>
            <p:ph type="sldNum" sz="quarter" idx="11"/>
          </p:nvPr>
        </p:nvSpPr>
        <p:spPr/>
        <p:txBody>
          <a:bodyPr/>
          <a:lstStyle/>
          <a:p>
            <a:fld id="{2AC27A5A-7290-4DE1-BA94-4BE8A8E57DCF}" type="slidenum">
              <a:rPr lang="en-US" smtClean="0"/>
              <a:pPr/>
              <a:t>54</a:t>
            </a:fld>
            <a:endParaRPr lang="en-US" dirty="0"/>
          </a:p>
        </p:txBody>
      </p:sp>
      <p:sp>
        <p:nvSpPr>
          <p:cNvPr id="9" name="Espace réservé du texte 8">
            <a:extLst>
              <a:ext uri="{FF2B5EF4-FFF2-40B4-BE49-F238E27FC236}">
                <a16:creationId xmlns:a16="http://schemas.microsoft.com/office/drawing/2014/main" id="{E08B3A98-3ABC-73BD-33F4-9C4C40D6D855}"/>
              </a:ext>
            </a:extLst>
          </p:cNvPr>
          <p:cNvSpPr>
            <a:spLocks noGrp="1"/>
          </p:cNvSpPr>
          <p:nvPr>
            <p:ph type="body" sz="quarter" idx="13"/>
          </p:nvPr>
        </p:nvSpPr>
        <p:spPr/>
        <p:txBody>
          <a:bodyPr/>
          <a:lstStyle/>
          <a:p>
            <a:r>
              <a:rPr lang="fr-FR" dirty="0"/>
              <a:t>La balle doit être jouée comme elle repose</a:t>
            </a:r>
          </a:p>
        </p:txBody>
      </p:sp>
      <p:sp>
        <p:nvSpPr>
          <p:cNvPr id="6" name="Espace réservé du contenu 5">
            <a:extLst>
              <a:ext uri="{FF2B5EF4-FFF2-40B4-BE49-F238E27FC236}">
                <a16:creationId xmlns:a16="http://schemas.microsoft.com/office/drawing/2014/main" id="{BA68C615-37F2-4793-9F73-6A0BA47E8702}"/>
              </a:ext>
            </a:extLst>
          </p:cNvPr>
          <p:cNvSpPr>
            <a:spLocks noGrp="1"/>
          </p:cNvSpPr>
          <p:nvPr>
            <p:ph idx="1"/>
          </p:nvPr>
        </p:nvSpPr>
        <p:spPr/>
        <p:txBody>
          <a:bodyPr>
            <a:normAutofit/>
          </a:bodyPr>
          <a:lstStyle/>
          <a:p>
            <a:pPr lvl="1"/>
            <a:r>
              <a:rPr lang="fr-FR" dirty="0"/>
              <a:t>Si la balle en mouvement d'un joueur heurte accidentellement toute personne ou influence extérieure, la balle doit être jouée comme elle repose</a:t>
            </a:r>
          </a:p>
          <a:p>
            <a:endParaRPr lang="fr-FR" dirty="0"/>
          </a:p>
          <a:p>
            <a:r>
              <a:rPr lang="fr-FR" dirty="0">
                <a:highlight>
                  <a:srgbClr val="C0C0C0"/>
                </a:highlight>
              </a:rPr>
              <a:t>Exception</a:t>
            </a:r>
          </a:p>
          <a:p>
            <a:pPr lvl="1"/>
            <a:r>
              <a:rPr lang="fr-FR" dirty="0"/>
              <a:t>Sur le green</a:t>
            </a:r>
          </a:p>
          <a:p>
            <a:pPr lvl="2"/>
            <a:r>
              <a:rPr lang="fr-FR" dirty="0"/>
              <a:t>Le coup ne compte pas</a:t>
            </a:r>
          </a:p>
          <a:p>
            <a:pPr lvl="2"/>
            <a:r>
              <a:rPr lang="fr-FR" dirty="0"/>
              <a:t>La balle d’origine, ou une autre balle, doit être replacée à son emplacement d'origine, </a:t>
            </a:r>
            <a:r>
              <a:rPr lang="fr-FR" dirty="0">
                <a:highlight>
                  <a:srgbClr val="C0C0C0"/>
                </a:highlight>
              </a:rPr>
              <a:t>sauf</a:t>
            </a:r>
            <a:r>
              <a:rPr lang="fr-FR" dirty="0"/>
              <a:t> : </a:t>
            </a:r>
          </a:p>
          <a:p>
            <a:pPr lvl="3"/>
            <a:r>
              <a:rPr lang="fr-FR" dirty="0"/>
              <a:t>La balle en mouvement heurte une autre balle au repos ou un marque-balle sur le green </a:t>
            </a:r>
            <a:br>
              <a:rPr lang="fr-FR" dirty="0"/>
            </a:br>
            <a:r>
              <a:rPr lang="fr-FR" dirty="0"/>
              <a:t>Le coup compte et la balle doit être jouée comme elle repose</a:t>
            </a:r>
          </a:p>
          <a:p>
            <a:pPr lvl="3"/>
            <a:r>
              <a:rPr lang="fr-FR" dirty="0"/>
              <a:t>La balle en mouvement heurte accidentellement le drapeau ou la personne l'ayant pris en charge</a:t>
            </a:r>
          </a:p>
          <a:p>
            <a:endParaRPr lang="fr-FR" dirty="0"/>
          </a:p>
          <a:p>
            <a:endParaRPr lang="fr-FR" dirty="0"/>
          </a:p>
          <a:p>
            <a:pPr lvl="1"/>
            <a:endParaRPr lang="fr-FR" dirty="0">
              <a:highlight>
                <a:srgbClr val="C0C0C0"/>
              </a:highlight>
            </a:endParaRPr>
          </a:p>
          <a:p>
            <a:endParaRPr lang="fr-FR" dirty="0"/>
          </a:p>
        </p:txBody>
      </p:sp>
    </p:spTree>
    <p:extLst>
      <p:ext uri="{BB962C8B-B14F-4D97-AF65-F5344CB8AC3E}">
        <p14:creationId xmlns:p14="http://schemas.microsoft.com/office/powerpoint/2010/main" val="2421134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4613664-7999-43E1-AFD5-AEAAA977BF77}"/>
              </a:ext>
            </a:extLst>
          </p:cNvPr>
          <p:cNvSpPr>
            <a:spLocks noGrp="1"/>
          </p:cNvSpPr>
          <p:nvPr>
            <p:ph type="sldNum" sz="quarter" idx="11"/>
          </p:nvPr>
        </p:nvSpPr>
        <p:spPr/>
        <p:txBody>
          <a:bodyPr/>
          <a:lstStyle/>
          <a:p>
            <a:fld id="{2AC27A5A-7290-4DE1-BA94-4BE8A8E57DCF}" type="slidenum">
              <a:rPr lang="en-US" smtClean="0"/>
              <a:pPr/>
              <a:t>55</a:t>
            </a:fld>
            <a:endParaRPr lang="en-US" dirty="0"/>
          </a:p>
        </p:txBody>
      </p:sp>
      <p:sp>
        <p:nvSpPr>
          <p:cNvPr id="13" name="Titre 12">
            <a:extLst>
              <a:ext uri="{FF2B5EF4-FFF2-40B4-BE49-F238E27FC236}">
                <a16:creationId xmlns:a16="http://schemas.microsoft.com/office/drawing/2014/main" id="{C9A32FFD-DDAB-4821-9AF9-21194710AA80}"/>
              </a:ext>
            </a:extLst>
          </p:cNvPr>
          <p:cNvSpPr>
            <a:spLocks noGrp="1"/>
          </p:cNvSpPr>
          <p:nvPr>
            <p:ph type="title"/>
          </p:nvPr>
        </p:nvSpPr>
        <p:spPr>
          <a:xfrm>
            <a:off x="377371" y="1779767"/>
            <a:ext cx="4194629" cy="553998"/>
          </a:xfrm>
        </p:spPr>
        <p:txBody>
          <a:bodyPr/>
          <a:lstStyle/>
          <a:p>
            <a:r>
              <a:rPr lang="fr-FR" b="1" dirty="0"/>
              <a:t>Détritus</a:t>
            </a:r>
            <a:endParaRPr lang="fr-FR" dirty="0"/>
          </a:p>
        </p:txBody>
      </p:sp>
      <p:sp>
        <p:nvSpPr>
          <p:cNvPr id="5" name="Sous-titre 4">
            <a:extLst>
              <a:ext uri="{FF2B5EF4-FFF2-40B4-BE49-F238E27FC236}">
                <a16:creationId xmlns:a16="http://schemas.microsoft.com/office/drawing/2014/main" id="{5CB0D835-9AA8-4C2C-8EA3-5AC21CA539B7}"/>
              </a:ext>
            </a:extLst>
          </p:cNvPr>
          <p:cNvSpPr>
            <a:spLocks noGrp="1"/>
          </p:cNvSpPr>
          <p:nvPr>
            <p:ph type="body" sz="quarter" idx="12"/>
          </p:nvPr>
        </p:nvSpPr>
        <p:spPr/>
        <p:txBody>
          <a:bodyPr>
            <a:normAutofit/>
          </a:bodyPr>
          <a:lstStyle/>
          <a:p>
            <a:endParaRPr lang="fr-FR" dirty="0">
              <a:hlinkClick r:id="rId2" action="ppaction://hlinksldjump"/>
            </a:endParaRPr>
          </a:p>
        </p:txBody>
      </p:sp>
    </p:spTree>
    <p:extLst>
      <p:ext uri="{BB962C8B-B14F-4D97-AF65-F5344CB8AC3E}">
        <p14:creationId xmlns:p14="http://schemas.microsoft.com/office/powerpoint/2010/main" val="3567230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85A4B25-FC74-48D7-AC2C-0EE548667C1F}"/>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56</a:t>
            </a:fld>
            <a:endParaRPr lang="en-US" dirty="0"/>
          </a:p>
        </p:txBody>
      </p:sp>
      <p:sp>
        <p:nvSpPr>
          <p:cNvPr id="7" name="Espace réservé du texte 6">
            <a:extLst>
              <a:ext uri="{FF2B5EF4-FFF2-40B4-BE49-F238E27FC236}">
                <a16:creationId xmlns:a16="http://schemas.microsoft.com/office/drawing/2014/main" id="{5930FB27-2C02-B7A2-FD51-047030C86E33}"/>
              </a:ext>
            </a:extLst>
          </p:cNvPr>
          <p:cNvSpPr>
            <a:spLocks noGrp="1"/>
          </p:cNvSpPr>
          <p:nvPr>
            <p:ph type="body" sz="quarter" idx="13"/>
          </p:nvPr>
        </p:nvSpPr>
        <p:spPr>
          <a:xfrm>
            <a:off x="430707" y="204044"/>
            <a:ext cx="8280000" cy="369332"/>
          </a:xfrm>
        </p:spPr>
        <p:txBody>
          <a:bodyPr/>
          <a:lstStyle/>
          <a:p>
            <a:r>
              <a:rPr lang="fr-FR" dirty="0"/>
              <a:t>Détritus</a:t>
            </a:r>
          </a:p>
        </p:txBody>
      </p:sp>
      <p:sp>
        <p:nvSpPr>
          <p:cNvPr id="6" name="Espace réservé du contenu 5">
            <a:extLst>
              <a:ext uri="{FF2B5EF4-FFF2-40B4-BE49-F238E27FC236}">
                <a16:creationId xmlns:a16="http://schemas.microsoft.com/office/drawing/2014/main" id="{BA68C615-37F2-4793-9F73-6A0BA47E8702}"/>
              </a:ext>
            </a:extLst>
          </p:cNvPr>
          <p:cNvSpPr>
            <a:spLocks noGrp="1"/>
          </p:cNvSpPr>
          <p:nvPr>
            <p:ph idx="1"/>
          </p:nvPr>
        </p:nvSpPr>
        <p:spPr>
          <a:xfrm>
            <a:off x="430707" y="768716"/>
            <a:ext cx="8280000" cy="3606067"/>
          </a:xfrm>
        </p:spPr>
        <p:txBody>
          <a:bodyPr>
            <a:normAutofit/>
          </a:bodyPr>
          <a:lstStyle/>
          <a:p>
            <a:r>
              <a:rPr lang="fr-FR" dirty="0"/>
              <a:t>Enlèvement d’un détritus</a:t>
            </a:r>
          </a:p>
          <a:p>
            <a:pPr lvl="2"/>
            <a:r>
              <a:rPr lang="fr-FR" dirty="0"/>
              <a:t>Tout élément naturel non fixé tel que les pierres, herbes coupées, feuilles, branches, bâtons, animaux morts et déchets d’animaux, vers, insectes</a:t>
            </a:r>
          </a:p>
          <a:p>
            <a:pPr lvl="1"/>
            <a:r>
              <a:rPr lang="fr-FR" dirty="0"/>
              <a:t>Un joueur peut enlever un détritus n'importe où sur ou en dehors du parcours et de n’importe quelle manière</a:t>
            </a:r>
          </a:p>
          <a:p>
            <a:pPr lvl="4"/>
            <a:r>
              <a:rPr lang="fr-FR" dirty="0">
                <a:sym typeface="Wingdings" panose="05000000000000000000" pitchFamily="2" charset="2"/>
              </a:rPr>
              <a:t>Pas de pénalité</a:t>
            </a:r>
          </a:p>
          <a:p>
            <a:endParaRPr lang="fr-FR" dirty="0"/>
          </a:p>
          <a:p>
            <a:r>
              <a:rPr lang="fr-FR" dirty="0"/>
              <a:t>Si déplacement de la balle</a:t>
            </a:r>
          </a:p>
          <a:p>
            <a:pPr lvl="1"/>
            <a:r>
              <a:rPr lang="fr-FR" dirty="0"/>
              <a:t>Doit être replacée à son emplacement</a:t>
            </a:r>
          </a:p>
          <a:p>
            <a:pPr lvl="1"/>
            <a:r>
              <a:rPr lang="fr-FR" dirty="0"/>
              <a:t>Balle déplacée ailleurs que sur le green ou la zone de départ </a:t>
            </a:r>
          </a:p>
          <a:p>
            <a:pPr lvl="4"/>
            <a:r>
              <a:rPr lang="fr-FR" dirty="0"/>
              <a:t>un coup de pénalité</a:t>
            </a:r>
          </a:p>
          <a:p>
            <a:pPr lvl="4"/>
            <a:endParaRPr lang="fr-FR" dirty="0">
              <a:sym typeface="Wingdings" panose="05000000000000000000" pitchFamily="2" charset="2"/>
            </a:endParaRPr>
          </a:p>
          <a:p>
            <a:endParaRPr lang="fr-FR" dirty="0"/>
          </a:p>
        </p:txBody>
      </p:sp>
    </p:spTree>
    <p:extLst>
      <p:ext uri="{BB962C8B-B14F-4D97-AF65-F5344CB8AC3E}">
        <p14:creationId xmlns:p14="http://schemas.microsoft.com/office/powerpoint/2010/main" val="4136871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D6A85BC-2DC1-F751-9692-EFB706E9F46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06110C6-D447-4F1D-5ABD-462D5B67CE52}"/>
              </a:ext>
            </a:extLst>
          </p:cNvPr>
          <p:cNvSpPr>
            <a:spLocks noGrp="1"/>
          </p:cNvSpPr>
          <p:nvPr>
            <p:ph type="sldNum" sz="quarter" idx="11"/>
          </p:nvPr>
        </p:nvSpPr>
        <p:spPr/>
        <p:txBody>
          <a:bodyPr/>
          <a:lstStyle/>
          <a:p>
            <a:fld id="{2AC27A5A-7290-4DE1-BA94-4BE8A8E57DCF}" type="slidenum">
              <a:rPr lang="en-US" smtClean="0"/>
              <a:pPr/>
              <a:t>57</a:t>
            </a:fld>
            <a:endParaRPr lang="en-US" dirty="0"/>
          </a:p>
        </p:txBody>
      </p:sp>
      <p:sp>
        <p:nvSpPr>
          <p:cNvPr id="13" name="Titre 12">
            <a:extLst>
              <a:ext uri="{FF2B5EF4-FFF2-40B4-BE49-F238E27FC236}">
                <a16:creationId xmlns:a16="http://schemas.microsoft.com/office/drawing/2014/main" id="{F95BCEDA-1E76-A6AC-CE0D-BCEC74AE94FC}"/>
              </a:ext>
            </a:extLst>
          </p:cNvPr>
          <p:cNvSpPr>
            <a:spLocks noGrp="1"/>
          </p:cNvSpPr>
          <p:nvPr>
            <p:ph type="title"/>
          </p:nvPr>
        </p:nvSpPr>
        <p:spPr>
          <a:xfrm>
            <a:off x="377371" y="1779767"/>
            <a:ext cx="4194629" cy="1107996"/>
          </a:xfrm>
        </p:spPr>
        <p:txBody>
          <a:bodyPr/>
          <a:lstStyle/>
          <a:p>
            <a:r>
              <a:rPr lang="fr-FR" b="1" dirty="0"/>
              <a:t>Obstruction amovible</a:t>
            </a:r>
            <a:endParaRPr lang="fr-FR" dirty="0"/>
          </a:p>
        </p:txBody>
      </p:sp>
      <p:sp>
        <p:nvSpPr>
          <p:cNvPr id="5" name="Sous-titre 4">
            <a:extLst>
              <a:ext uri="{FF2B5EF4-FFF2-40B4-BE49-F238E27FC236}">
                <a16:creationId xmlns:a16="http://schemas.microsoft.com/office/drawing/2014/main" id="{92BE45EA-317E-EF82-D8A6-21BD18DB2091}"/>
              </a:ext>
            </a:extLst>
          </p:cNvPr>
          <p:cNvSpPr>
            <a:spLocks noGrp="1"/>
          </p:cNvSpPr>
          <p:nvPr>
            <p:ph type="body" sz="quarter" idx="12"/>
          </p:nvPr>
        </p:nvSpPr>
        <p:spPr/>
        <p:txBody>
          <a:bodyPr>
            <a:normAutofit/>
          </a:bodyPr>
          <a:lstStyle/>
          <a:p>
            <a:endParaRPr lang="fr-FR" dirty="0">
              <a:hlinkClick r:id="rId2" action="ppaction://hlinksldjump"/>
            </a:endParaRPr>
          </a:p>
        </p:txBody>
      </p:sp>
    </p:spTree>
    <p:extLst>
      <p:ext uri="{BB962C8B-B14F-4D97-AF65-F5344CB8AC3E}">
        <p14:creationId xmlns:p14="http://schemas.microsoft.com/office/powerpoint/2010/main" val="177889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C9119C5-3729-476B-838C-5222815CE0C4}"/>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58</a:t>
            </a:fld>
            <a:endParaRPr lang="en-US" dirty="0"/>
          </a:p>
        </p:txBody>
      </p:sp>
      <p:sp>
        <p:nvSpPr>
          <p:cNvPr id="7" name="Espace réservé du texte 6">
            <a:extLst>
              <a:ext uri="{FF2B5EF4-FFF2-40B4-BE49-F238E27FC236}">
                <a16:creationId xmlns:a16="http://schemas.microsoft.com/office/drawing/2014/main" id="{FF466F0F-C6DF-2A92-5EA2-E5177CA54D2D}"/>
              </a:ext>
            </a:extLst>
          </p:cNvPr>
          <p:cNvSpPr>
            <a:spLocks noGrp="1"/>
          </p:cNvSpPr>
          <p:nvPr>
            <p:ph type="body" sz="quarter" idx="12"/>
          </p:nvPr>
        </p:nvSpPr>
        <p:spPr>
          <a:xfrm>
            <a:off x="430707" y="194026"/>
            <a:ext cx="8280000" cy="369332"/>
          </a:xfrm>
        </p:spPr>
        <p:txBody>
          <a:bodyPr/>
          <a:lstStyle/>
          <a:p>
            <a:r>
              <a:rPr lang="fr-FR" dirty="0"/>
              <a:t>Obstructions amovibles</a:t>
            </a:r>
          </a:p>
        </p:txBody>
      </p:sp>
      <p:sp>
        <p:nvSpPr>
          <p:cNvPr id="3" name="Espace réservé du contenu 2">
            <a:extLst>
              <a:ext uri="{FF2B5EF4-FFF2-40B4-BE49-F238E27FC236}">
                <a16:creationId xmlns:a16="http://schemas.microsoft.com/office/drawing/2014/main" id="{E24F1431-4993-4C10-9191-D7B644E01CEA}"/>
              </a:ext>
            </a:extLst>
          </p:cNvPr>
          <p:cNvSpPr>
            <a:spLocks noGrp="1"/>
          </p:cNvSpPr>
          <p:nvPr>
            <p:ph idx="1"/>
          </p:nvPr>
        </p:nvSpPr>
        <p:spPr>
          <a:xfrm>
            <a:off x="430707" y="768716"/>
            <a:ext cx="8280000" cy="3606067"/>
          </a:xfrm>
        </p:spPr>
        <p:txBody>
          <a:bodyPr>
            <a:normAutofit/>
          </a:bodyPr>
          <a:lstStyle/>
          <a:p>
            <a:pPr lvl="1"/>
            <a:endParaRPr lang="fr-FR" dirty="0"/>
          </a:p>
          <a:p>
            <a:pPr lvl="1"/>
            <a:r>
              <a:rPr lang="fr-FR" dirty="0"/>
              <a:t>Uniquement pour les éléments artificiels amovibles </a:t>
            </a:r>
          </a:p>
          <a:p>
            <a:pPr lvl="2"/>
            <a:r>
              <a:rPr lang="fr-FR" dirty="0"/>
              <a:t>Objet artificiel, qui peut être déplacé avec un effort raisonnable </a:t>
            </a:r>
          </a:p>
          <a:p>
            <a:pPr lvl="2"/>
            <a:r>
              <a:rPr lang="fr-FR" dirty="0"/>
              <a:t>Exemples :</a:t>
            </a:r>
          </a:p>
          <a:p>
            <a:pPr lvl="3"/>
            <a:r>
              <a:rPr lang="fr-FR" dirty="0"/>
              <a:t>Les piquets, l’équipement du joueur, les drapeaux, les râteaux</a:t>
            </a:r>
          </a:p>
          <a:p>
            <a:pPr lvl="1"/>
            <a:endParaRPr lang="fr-FR" dirty="0"/>
          </a:p>
          <a:p>
            <a:pPr lvl="1"/>
            <a:r>
              <a:rPr lang="fr-FR" dirty="0"/>
              <a:t>Ne concerne pas :</a:t>
            </a:r>
          </a:p>
          <a:p>
            <a:pPr lvl="2"/>
            <a:r>
              <a:rPr lang="fr-FR" dirty="0"/>
              <a:t>Les obstructions inamovibles</a:t>
            </a:r>
          </a:p>
          <a:p>
            <a:pPr lvl="2"/>
            <a:r>
              <a:rPr lang="fr-FR" dirty="0"/>
              <a:t>Les éléments de limites</a:t>
            </a:r>
          </a:p>
          <a:p>
            <a:pPr lvl="2"/>
            <a:r>
              <a:rPr lang="fr-FR" dirty="0"/>
              <a:t>Les éléments qui sont parties intégrantes</a:t>
            </a:r>
          </a:p>
        </p:txBody>
      </p:sp>
    </p:spTree>
    <p:extLst>
      <p:ext uri="{BB962C8B-B14F-4D97-AF65-F5344CB8AC3E}">
        <p14:creationId xmlns:p14="http://schemas.microsoft.com/office/powerpoint/2010/main" val="1027100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0143418-64ED-4FAA-80E4-E8F567AABF5C}"/>
              </a:ext>
            </a:extLst>
          </p:cNvPr>
          <p:cNvSpPr>
            <a:spLocks noGrp="1"/>
          </p:cNvSpPr>
          <p:nvPr>
            <p:ph type="sldNum" sz="quarter" idx="11"/>
          </p:nvPr>
        </p:nvSpPr>
        <p:spPr/>
        <p:txBody>
          <a:bodyPr/>
          <a:lstStyle/>
          <a:p>
            <a:fld id="{2AC27A5A-7290-4DE1-BA94-4BE8A8E57DCF}" type="slidenum">
              <a:rPr lang="en-US" smtClean="0"/>
              <a:pPr/>
              <a:t>59</a:t>
            </a:fld>
            <a:endParaRPr lang="en-US" dirty="0"/>
          </a:p>
        </p:txBody>
      </p:sp>
      <p:sp>
        <p:nvSpPr>
          <p:cNvPr id="7" name="Espace réservé du texte 6">
            <a:extLst>
              <a:ext uri="{FF2B5EF4-FFF2-40B4-BE49-F238E27FC236}">
                <a16:creationId xmlns:a16="http://schemas.microsoft.com/office/drawing/2014/main" id="{3A018F40-1BEE-3DF9-05F9-56816270ADC1}"/>
              </a:ext>
            </a:extLst>
          </p:cNvPr>
          <p:cNvSpPr>
            <a:spLocks noGrp="1"/>
          </p:cNvSpPr>
          <p:nvPr>
            <p:ph type="body" sz="quarter" idx="12"/>
          </p:nvPr>
        </p:nvSpPr>
        <p:spPr/>
        <p:txBody>
          <a:bodyPr/>
          <a:lstStyle/>
          <a:p>
            <a:r>
              <a:rPr lang="fr-FR" dirty="0"/>
              <a:t>Enlever une obstruction amovible</a:t>
            </a:r>
          </a:p>
        </p:txBody>
      </p:sp>
      <p:sp>
        <p:nvSpPr>
          <p:cNvPr id="3" name="Espace réservé du contenu 2">
            <a:extLst>
              <a:ext uri="{FF2B5EF4-FFF2-40B4-BE49-F238E27FC236}">
                <a16:creationId xmlns:a16="http://schemas.microsoft.com/office/drawing/2014/main" id="{E24F1431-4993-4C10-9191-D7B644E01CEA}"/>
              </a:ext>
            </a:extLst>
          </p:cNvPr>
          <p:cNvSpPr>
            <a:spLocks noGrp="1"/>
          </p:cNvSpPr>
          <p:nvPr>
            <p:ph idx="1"/>
          </p:nvPr>
        </p:nvSpPr>
        <p:spPr/>
        <p:txBody>
          <a:bodyPr>
            <a:normAutofit/>
          </a:bodyPr>
          <a:lstStyle/>
          <a:p>
            <a:r>
              <a:rPr lang="fr-FR" dirty="0"/>
              <a:t>Enlèvement d'une obstruction amovible</a:t>
            </a:r>
          </a:p>
          <a:p>
            <a:pPr lvl="1"/>
            <a:r>
              <a:rPr lang="fr-FR" dirty="0"/>
              <a:t>Un joueur peut enlever une obstruction amovible n'importe où sur ou en dehors du parcours</a:t>
            </a:r>
            <a:r>
              <a:rPr lang="fr-FR" dirty="0">
                <a:sym typeface="Wingdings" panose="05000000000000000000" pitchFamily="2" charset="2"/>
              </a:rPr>
              <a:t> </a:t>
            </a:r>
          </a:p>
          <a:p>
            <a:pPr lvl="4"/>
            <a:r>
              <a:rPr lang="fr-FR" dirty="0">
                <a:sym typeface="Wingdings" panose="05000000000000000000" pitchFamily="2" charset="2"/>
              </a:rPr>
              <a:t>Pas de pénalité</a:t>
            </a:r>
          </a:p>
          <a:p>
            <a:pPr lvl="1"/>
            <a:endParaRPr lang="fr-FR" dirty="0"/>
          </a:p>
          <a:p>
            <a:r>
              <a:rPr lang="fr-FR" dirty="0"/>
              <a:t>Si déplacement de la balle</a:t>
            </a:r>
          </a:p>
          <a:p>
            <a:pPr lvl="1"/>
            <a:r>
              <a:rPr lang="fr-FR" dirty="0"/>
              <a:t>Doit être replacée à son emplacement</a:t>
            </a:r>
          </a:p>
          <a:p>
            <a:pPr lvl="4"/>
            <a:r>
              <a:rPr lang="fr-FR" dirty="0">
                <a:sym typeface="Wingdings" panose="05000000000000000000" pitchFamily="2" charset="2"/>
              </a:rPr>
              <a:t>Pas de pénalité</a:t>
            </a:r>
          </a:p>
          <a:p>
            <a:pPr lvl="1"/>
            <a:endParaRPr lang="fr-FR" dirty="0"/>
          </a:p>
          <a:p>
            <a:endParaRPr lang="fr-FR" dirty="0"/>
          </a:p>
        </p:txBody>
      </p:sp>
    </p:spTree>
    <p:extLst>
      <p:ext uri="{BB962C8B-B14F-4D97-AF65-F5344CB8AC3E}">
        <p14:creationId xmlns:p14="http://schemas.microsoft.com/office/powerpoint/2010/main" val="292128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14">
            <a:extLst>
              <a:ext uri="{FF2B5EF4-FFF2-40B4-BE49-F238E27FC236}">
                <a16:creationId xmlns:a16="http://schemas.microsoft.com/office/drawing/2014/main" id="{D2FAA35C-C20C-4CBC-ADF0-88BF86B22F4B}"/>
              </a:ext>
            </a:extLst>
          </p:cNvPr>
          <p:cNvSpPr>
            <a:spLocks noGrp="1"/>
          </p:cNvSpPr>
          <p:nvPr>
            <p:ph type="sldNum" sz="quarter" idx="11"/>
          </p:nvPr>
        </p:nvSpPr>
        <p:spPr/>
        <p:txBody>
          <a:bodyPr/>
          <a:lstStyle/>
          <a:p>
            <a:fld id="{2AC27A5A-7290-4DE1-BA94-4BE8A8E57DCF}" type="slidenum">
              <a:rPr lang="en-US" smtClean="0"/>
              <a:pPr/>
              <a:t>6</a:t>
            </a:fld>
            <a:endParaRPr lang="en-US" dirty="0"/>
          </a:p>
        </p:txBody>
      </p:sp>
      <p:sp>
        <p:nvSpPr>
          <p:cNvPr id="5" name="Titre 4">
            <a:extLst>
              <a:ext uri="{FF2B5EF4-FFF2-40B4-BE49-F238E27FC236}">
                <a16:creationId xmlns:a16="http://schemas.microsoft.com/office/drawing/2014/main" id="{7699AD03-3FB8-4ADF-B788-711507E174FF}"/>
              </a:ext>
            </a:extLst>
          </p:cNvPr>
          <p:cNvSpPr>
            <a:spLocks noGrp="1"/>
          </p:cNvSpPr>
          <p:nvPr>
            <p:ph type="title"/>
          </p:nvPr>
        </p:nvSpPr>
        <p:spPr>
          <a:xfrm>
            <a:off x="377371" y="1779767"/>
            <a:ext cx="4194629" cy="553998"/>
          </a:xfrm>
        </p:spPr>
        <p:txBody>
          <a:bodyPr/>
          <a:lstStyle/>
          <a:p>
            <a:r>
              <a:rPr lang="fr-FR" dirty="0"/>
              <a:t>Jouer un tour </a:t>
            </a:r>
          </a:p>
        </p:txBody>
      </p:sp>
      <p:sp>
        <p:nvSpPr>
          <p:cNvPr id="3" name="Sous-titre 2">
            <a:extLst>
              <a:ext uri="{FF2B5EF4-FFF2-40B4-BE49-F238E27FC236}">
                <a16:creationId xmlns:a16="http://schemas.microsoft.com/office/drawing/2014/main" id="{705FCE62-1CA2-4FE3-86C2-5225617C3ADD}"/>
              </a:ext>
            </a:extLst>
          </p:cNvPr>
          <p:cNvSpPr>
            <a:spLocks noGrp="1"/>
          </p:cNvSpPr>
          <p:nvPr>
            <p:ph type="body" sz="quarter" idx="12"/>
          </p:nvPr>
        </p:nvSpPr>
        <p:spPr/>
        <p:txBody>
          <a:bodyPr>
            <a:normAutofit/>
          </a:bodyPr>
          <a:lstStyle/>
          <a:p>
            <a:endParaRPr lang="fr-FR" dirty="0"/>
          </a:p>
        </p:txBody>
      </p:sp>
    </p:spTree>
    <p:extLst>
      <p:ext uri="{BB962C8B-B14F-4D97-AF65-F5344CB8AC3E}">
        <p14:creationId xmlns:p14="http://schemas.microsoft.com/office/powerpoint/2010/main" val="896149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2485881-464A-48F7-921E-3E6AF8E1655D}"/>
              </a:ext>
            </a:extLst>
          </p:cNvPr>
          <p:cNvPicPr>
            <a:picLocks noChangeAspect="1"/>
          </p:cNvPicPr>
          <p:nvPr/>
        </p:nvPicPr>
        <p:blipFill>
          <a:blip r:embed="rId2"/>
          <a:srcRect t="446" b="9554"/>
          <a:stretch/>
        </p:blipFill>
        <p:spPr>
          <a:xfrm>
            <a:off x="20" y="10"/>
            <a:ext cx="9143980" cy="5143490"/>
          </a:xfrm>
          <a:prstGeom prst="rect">
            <a:avLst/>
          </a:prstGeom>
          <a:noFill/>
        </p:spPr>
      </p:pic>
      <p:sp>
        <p:nvSpPr>
          <p:cNvPr id="4" name="Espace réservé du numéro de diapositive 3" hidden="1">
            <a:extLst>
              <a:ext uri="{FF2B5EF4-FFF2-40B4-BE49-F238E27FC236}">
                <a16:creationId xmlns:a16="http://schemas.microsoft.com/office/drawing/2014/main" id="{F974AD19-E2F1-49D4-97BF-CA5A55D6C312}"/>
              </a:ext>
            </a:extLst>
          </p:cNvPr>
          <p:cNvSpPr>
            <a:spLocks noGrp="1"/>
          </p:cNvSpPr>
          <p:nvPr>
            <p:ph type="sldNum" sz="quarter" idx="4294967295"/>
          </p:nvPr>
        </p:nvSpPr>
        <p:spPr>
          <a:xfrm>
            <a:off x="957995" y="4724011"/>
            <a:ext cx="2133600" cy="184666"/>
          </a:xfrm>
        </p:spPr>
        <p:txBody>
          <a:bodyPr/>
          <a:lstStyle/>
          <a:p>
            <a:pPr>
              <a:spcAft>
                <a:spcPts val="600"/>
              </a:spcAft>
            </a:pPr>
            <a:fld id="{2AC27A5A-7290-4DE1-BA94-4BE8A8E57DCF}" type="slidenum">
              <a:rPr lang="en-US" smtClean="0"/>
              <a:pPr>
                <a:spcAft>
                  <a:spcPts val="600"/>
                </a:spcAft>
              </a:pPr>
              <a:t>60</a:t>
            </a:fld>
            <a:endParaRPr lang="en-US"/>
          </a:p>
        </p:txBody>
      </p:sp>
    </p:spTree>
    <p:extLst>
      <p:ext uri="{BB962C8B-B14F-4D97-AF65-F5344CB8AC3E}">
        <p14:creationId xmlns:p14="http://schemas.microsoft.com/office/powerpoint/2010/main" val="1672451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6E6833BA-2884-4D79-AC21-5504F8D97E8A}"/>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61</a:t>
            </a:fld>
            <a:endParaRPr lang="en-US" dirty="0"/>
          </a:p>
        </p:txBody>
      </p:sp>
      <p:sp>
        <p:nvSpPr>
          <p:cNvPr id="7" name="Espace réservé du texte 6">
            <a:extLst>
              <a:ext uri="{FF2B5EF4-FFF2-40B4-BE49-F238E27FC236}">
                <a16:creationId xmlns:a16="http://schemas.microsoft.com/office/drawing/2014/main" id="{B02389CE-6BC2-DA4B-87B9-1AFE8A7D0F60}"/>
              </a:ext>
            </a:extLst>
          </p:cNvPr>
          <p:cNvSpPr>
            <a:spLocks noGrp="1"/>
          </p:cNvSpPr>
          <p:nvPr>
            <p:ph type="body" sz="quarter" idx="12"/>
          </p:nvPr>
        </p:nvSpPr>
        <p:spPr>
          <a:xfrm>
            <a:off x="430707" y="194026"/>
            <a:ext cx="8280000" cy="369332"/>
          </a:xfrm>
        </p:spPr>
        <p:txBody>
          <a:bodyPr/>
          <a:lstStyle/>
          <a:p>
            <a:r>
              <a:rPr lang="fr-FR" dirty="0"/>
              <a:t>Balle dans ou sur une obstruction amovible</a:t>
            </a:r>
          </a:p>
        </p:txBody>
      </p:sp>
      <p:sp>
        <p:nvSpPr>
          <p:cNvPr id="3" name="Espace réservé du contenu 2">
            <a:extLst>
              <a:ext uri="{FF2B5EF4-FFF2-40B4-BE49-F238E27FC236}">
                <a16:creationId xmlns:a16="http://schemas.microsoft.com/office/drawing/2014/main" id="{E24F1431-4993-4C10-9191-D7B644E01CEA}"/>
              </a:ext>
            </a:extLst>
          </p:cNvPr>
          <p:cNvSpPr>
            <a:spLocks noGrp="1"/>
          </p:cNvSpPr>
          <p:nvPr>
            <p:ph idx="1"/>
          </p:nvPr>
        </p:nvSpPr>
        <p:spPr>
          <a:xfrm>
            <a:off x="430707" y="768716"/>
            <a:ext cx="8280000" cy="3606067"/>
          </a:xfrm>
        </p:spPr>
        <p:txBody>
          <a:bodyPr>
            <a:normAutofit fontScale="85000" lnSpcReduction="20000"/>
          </a:bodyPr>
          <a:lstStyle/>
          <a:p>
            <a:r>
              <a:rPr lang="fr-FR" dirty="0"/>
              <a:t>n'importe où sur le parcours ailleurs que sur le green.</a:t>
            </a:r>
          </a:p>
          <a:p>
            <a:pPr lvl="1"/>
            <a:r>
              <a:rPr lang="fr-FR" dirty="0"/>
              <a:t>Dégagement gratuit</a:t>
            </a:r>
          </a:p>
          <a:p>
            <a:pPr lvl="2"/>
            <a:r>
              <a:rPr lang="fr-FR" dirty="0"/>
              <a:t>Relever la balle</a:t>
            </a:r>
          </a:p>
          <a:p>
            <a:pPr lvl="2"/>
            <a:r>
              <a:rPr lang="fr-FR" dirty="0"/>
              <a:t>Enlever l'obstruction</a:t>
            </a:r>
          </a:p>
          <a:p>
            <a:pPr lvl="2"/>
            <a:r>
              <a:rPr lang="fr-FR" dirty="0"/>
              <a:t>Dropper la balle d'origine, ou une autre balle, dans la zone de dégagement</a:t>
            </a:r>
          </a:p>
          <a:p>
            <a:pPr lvl="1"/>
            <a:endParaRPr lang="fr-FR" dirty="0"/>
          </a:p>
          <a:p>
            <a:r>
              <a:rPr lang="fr-FR" dirty="0"/>
              <a:t>Zone de dégagement</a:t>
            </a:r>
          </a:p>
          <a:p>
            <a:pPr lvl="1"/>
            <a:r>
              <a:rPr lang="fr-FR" dirty="0"/>
              <a:t>Point de référence : </a:t>
            </a:r>
          </a:p>
          <a:p>
            <a:pPr lvl="2"/>
            <a:r>
              <a:rPr lang="fr-FR" dirty="0"/>
              <a:t>Le point en dessous de l'endroit où la balle reposait</a:t>
            </a:r>
          </a:p>
          <a:p>
            <a:pPr lvl="1"/>
            <a:r>
              <a:rPr lang="fr-FR" dirty="0"/>
              <a:t>Dimension de la zone de dégagement : </a:t>
            </a:r>
          </a:p>
          <a:p>
            <a:pPr lvl="2"/>
            <a:r>
              <a:rPr lang="fr-FR" dirty="0"/>
              <a:t>Une longueur de club</a:t>
            </a:r>
          </a:p>
          <a:p>
            <a:pPr lvl="1"/>
            <a:r>
              <a:rPr lang="fr-FR" dirty="0"/>
              <a:t>Restrictions sur la zone de dégagement : </a:t>
            </a:r>
          </a:p>
          <a:p>
            <a:pPr lvl="2"/>
            <a:r>
              <a:rPr lang="fr-FR" dirty="0"/>
              <a:t>Dans la même zone du parcours</a:t>
            </a:r>
          </a:p>
          <a:p>
            <a:pPr lvl="2"/>
            <a:r>
              <a:rPr lang="fr-FR" dirty="0"/>
              <a:t>Pas plus près du trou</a:t>
            </a:r>
          </a:p>
          <a:p>
            <a:pPr lvl="2"/>
            <a:endParaRPr lang="fr-FR" dirty="0"/>
          </a:p>
        </p:txBody>
      </p:sp>
    </p:spTree>
    <p:extLst>
      <p:ext uri="{BB962C8B-B14F-4D97-AF65-F5344CB8AC3E}">
        <p14:creationId xmlns:p14="http://schemas.microsoft.com/office/powerpoint/2010/main" val="3247169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Une image contenant texte&#10;&#10;Description générée avec un niveau de confiance très élevé">
            <a:extLst>
              <a:ext uri="{FF2B5EF4-FFF2-40B4-BE49-F238E27FC236}">
                <a16:creationId xmlns:a16="http://schemas.microsoft.com/office/drawing/2014/main" id="{DF212B42-91C4-4C6F-B10E-5497B3A8BF8A}"/>
              </a:ext>
            </a:extLst>
          </p:cNvPr>
          <p:cNvPicPr>
            <a:picLocks noGrp="1" noChangeAspect="1"/>
          </p:cNvPicPr>
          <p:nvPr>
            <p:ph idx="1"/>
          </p:nvPr>
        </p:nvPicPr>
        <p:blipFill>
          <a:blip r:embed="rId2"/>
          <a:srcRect t="7025"/>
          <a:stretch/>
        </p:blipFill>
        <p:spPr>
          <a:xfrm>
            <a:off x="20" y="10"/>
            <a:ext cx="9143980" cy="5143490"/>
          </a:xfrm>
          <a:prstGeom prst="rect">
            <a:avLst/>
          </a:prstGeom>
          <a:noFill/>
        </p:spPr>
      </p:pic>
      <p:sp>
        <p:nvSpPr>
          <p:cNvPr id="6" name="Espace réservé du numéro de diapositive 5" hidden="1">
            <a:extLst>
              <a:ext uri="{FF2B5EF4-FFF2-40B4-BE49-F238E27FC236}">
                <a16:creationId xmlns:a16="http://schemas.microsoft.com/office/drawing/2014/main" id="{6E6833BA-2884-4D79-AC21-5504F8D97E8A}"/>
              </a:ext>
            </a:extLst>
          </p:cNvPr>
          <p:cNvSpPr>
            <a:spLocks noGrp="1"/>
          </p:cNvSpPr>
          <p:nvPr>
            <p:ph type="sldNum" sz="quarter" idx="4294967295"/>
          </p:nvPr>
        </p:nvSpPr>
        <p:spPr>
          <a:xfrm>
            <a:off x="957995" y="4724011"/>
            <a:ext cx="2133600" cy="184666"/>
          </a:xfrm>
        </p:spPr>
        <p:txBody>
          <a:bodyPr/>
          <a:lstStyle/>
          <a:p>
            <a:pPr>
              <a:spcAft>
                <a:spcPts val="600"/>
              </a:spcAft>
            </a:pPr>
            <a:fld id="{2AC27A5A-7290-4DE1-BA94-4BE8A8E57DCF}" type="slidenum">
              <a:rPr lang="en-US" smtClean="0"/>
              <a:pPr>
                <a:spcAft>
                  <a:spcPts val="600"/>
                </a:spcAft>
              </a:pPr>
              <a:t>62</a:t>
            </a:fld>
            <a:endParaRPr lang="en-US"/>
          </a:p>
        </p:txBody>
      </p:sp>
    </p:spTree>
    <p:extLst>
      <p:ext uri="{BB962C8B-B14F-4D97-AF65-F5344CB8AC3E}">
        <p14:creationId xmlns:p14="http://schemas.microsoft.com/office/powerpoint/2010/main" val="3832986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F7208F38-8D1A-45F2-9FEE-53F9822648C8}"/>
              </a:ext>
            </a:extLst>
          </p:cNvPr>
          <p:cNvSpPr>
            <a:spLocks noGrp="1"/>
          </p:cNvSpPr>
          <p:nvPr>
            <p:ph type="sldNum" sz="quarter" idx="11"/>
          </p:nvPr>
        </p:nvSpPr>
        <p:spPr/>
        <p:txBody>
          <a:bodyPr/>
          <a:lstStyle/>
          <a:p>
            <a:fld id="{2AC27A5A-7290-4DE1-BA94-4BE8A8E57DCF}" type="slidenum">
              <a:rPr lang="en-US" smtClean="0"/>
              <a:pPr/>
              <a:t>63</a:t>
            </a:fld>
            <a:endParaRPr lang="en-US" dirty="0"/>
          </a:p>
        </p:txBody>
      </p:sp>
      <p:sp>
        <p:nvSpPr>
          <p:cNvPr id="3" name="Espace réservé du contenu 2">
            <a:extLst>
              <a:ext uri="{FF2B5EF4-FFF2-40B4-BE49-F238E27FC236}">
                <a16:creationId xmlns:a16="http://schemas.microsoft.com/office/drawing/2014/main" id="{E24F1431-4993-4C10-9191-D7B644E01CEA}"/>
              </a:ext>
            </a:extLst>
          </p:cNvPr>
          <p:cNvSpPr>
            <a:spLocks noGrp="1"/>
          </p:cNvSpPr>
          <p:nvPr>
            <p:ph idx="1"/>
          </p:nvPr>
        </p:nvSpPr>
        <p:spPr/>
        <p:txBody>
          <a:bodyPr>
            <a:normAutofit/>
          </a:bodyPr>
          <a:lstStyle/>
          <a:p>
            <a:r>
              <a:rPr lang="fr-FR" dirty="0"/>
              <a:t>sur le green</a:t>
            </a:r>
          </a:p>
          <a:p>
            <a:pPr lvl="1"/>
            <a:r>
              <a:rPr lang="fr-FR" dirty="0"/>
              <a:t>Dégagement gratuit :</a:t>
            </a:r>
          </a:p>
          <a:p>
            <a:pPr lvl="2"/>
            <a:r>
              <a:rPr lang="fr-FR" dirty="0"/>
              <a:t>Relever la balle et enlever l'obstruction amovible</a:t>
            </a:r>
          </a:p>
          <a:p>
            <a:pPr lvl="2"/>
            <a:r>
              <a:rPr lang="fr-FR" dirty="0"/>
              <a:t>Placer la balle d'origine, ou une autre balle, sur le point estimé directement en dessous de l'endroit où reposait la balle sur l'obstruction amovible</a:t>
            </a:r>
          </a:p>
        </p:txBody>
      </p:sp>
      <p:sp>
        <p:nvSpPr>
          <p:cNvPr id="10" name="Espace réservé du texte 9">
            <a:extLst>
              <a:ext uri="{FF2B5EF4-FFF2-40B4-BE49-F238E27FC236}">
                <a16:creationId xmlns:a16="http://schemas.microsoft.com/office/drawing/2014/main" id="{59A8F3E7-6EF5-BCAC-636E-53AAA7B8375B}"/>
              </a:ext>
            </a:extLst>
          </p:cNvPr>
          <p:cNvSpPr>
            <a:spLocks noGrp="1"/>
          </p:cNvSpPr>
          <p:nvPr>
            <p:ph type="body" sz="quarter" idx="12"/>
          </p:nvPr>
        </p:nvSpPr>
        <p:spPr>
          <a:xfrm>
            <a:off x="430707" y="194026"/>
            <a:ext cx="8280000" cy="369332"/>
          </a:xfrm>
        </p:spPr>
        <p:txBody>
          <a:bodyPr/>
          <a:lstStyle/>
          <a:p>
            <a:r>
              <a:rPr lang="fr-FR" dirty="0"/>
              <a:t>Balle dans ou sur une obstruction amovible</a:t>
            </a:r>
          </a:p>
        </p:txBody>
      </p:sp>
    </p:spTree>
    <p:extLst>
      <p:ext uri="{BB962C8B-B14F-4D97-AF65-F5344CB8AC3E}">
        <p14:creationId xmlns:p14="http://schemas.microsoft.com/office/powerpoint/2010/main" val="209765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70F06FB-BED2-4B1A-89F5-A6CB92062A8C}"/>
              </a:ext>
            </a:extLst>
          </p:cNvPr>
          <p:cNvSpPr>
            <a:spLocks noGrp="1"/>
          </p:cNvSpPr>
          <p:nvPr>
            <p:ph type="sldNum" sz="quarter" idx="11"/>
          </p:nvPr>
        </p:nvSpPr>
        <p:spPr/>
        <p:txBody>
          <a:bodyPr/>
          <a:lstStyle/>
          <a:p>
            <a:fld id="{2AC27A5A-7290-4DE1-BA94-4BE8A8E57DCF}" type="slidenum">
              <a:rPr lang="en-US" smtClean="0"/>
              <a:pPr/>
              <a:t>64</a:t>
            </a:fld>
            <a:endParaRPr lang="en-US" dirty="0"/>
          </a:p>
        </p:txBody>
      </p:sp>
      <p:sp>
        <p:nvSpPr>
          <p:cNvPr id="5" name="Titre 4">
            <a:extLst>
              <a:ext uri="{FF2B5EF4-FFF2-40B4-BE49-F238E27FC236}">
                <a16:creationId xmlns:a16="http://schemas.microsoft.com/office/drawing/2014/main" id="{B498126B-F0AF-42A8-862B-390966F99F56}"/>
              </a:ext>
            </a:extLst>
          </p:cNvPr>
          <p:cNvSpPr>
            <a:spLocks noGrp="1"/>
          </p:cNvSpPr>
          <p:nvPr>
            <p:ph type="title"/>
          </p:nvPr>
        </p:nvSpPr>
        <p:spPr>
          <a:xfrm>
            <a:off x="377371" y="1779767"/>
            <a:ext cx="4194629" cy="1661993"/>
          </a:xfrm>
        </p:spPr>
        <p:txBody>
          <a:bodyPr/>
          <a:lstStyle/>
          <a:p>
            <a:r>
              <a:rPr lang="fr-FR" dirty="0"/>
              <a:t>Conditions anormales du parcours</a:t>
            </a:r>
          </a:p>
        </p:txBody>
      </p:sp>
      <p:sp>
        <p:nvSpPr>
          <p:cNvPr id="2" name="Espace réservé du texte 1">
            <a:extLst>
              <a:ext uri="{FF2B5EF4-FFF2-40B4-BE49-F238E27FC236}">
                <a16:creationId xmlns:a16="http://schemas.microsoft.com/office/drawing/2014/main" id="{46234D42-D11C-410C-B7F7-D9227754C458}"/>
              </a:ext>
            </a:extLst>
          </p:cNvPr>
          <p:cNvSpPr>
            <a:spLocks noGrp="1"/>
          </p:cNvSpPr>
          <p:nvPr>
            <p:ph type="body" sz="quarter" idx="12"/>
          </p:nvPr>
        </p:nvSpPr>
        <p:spPr>
          <a:xfrm>
            <a:off x="377371" y="3507740"/>
            <a:ext cx="4194629" cy="912573"/>
          </a:xfrm>
        </p:spPr>
        <p:txBody>
          <a:bodyPr/>
          <a:lstStyle/>
          <a:p>
            <a:r>
              <a:rPr lang="fr-FR" dirty="0"/>
              <a:t>y compris les obstructions inamovibles</a:t>
            </a:r>
          </a:p>
        </p:txBody>
      </p:sp>
    </p:spTree>
    <p:extLst>
      <p:ext uri="{BB962C8B-B14F-4D97-AF65-F5344CB8AC3E}">
        <p14:creationId xmlns:p14="http://schemas.microsoft.com/office/powerpoint/2010/main" val="4261263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C9119C5-3729-476B-838C-5222815CE0C4}"/>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65</a:t>
            </a:fld>
            <a:endParaRPr lang="en-US" dirty="0"/>
          </a:p>
        </p:txBody>
      </p:sp>
      <p:sp>
        <p:nvSpPr>
          <p:cNvPr id="4" name="Espace réservé du texte 3">
            <a:extLst>
              <a:ext uri="{FF2B5EF4-FFF2-40B4-BE49-F238E27FC236}">
                <a16:creationId xmlns:a16="http://schemas.microsoft.com/office/drawing/2014/main" id="{A2BBA98D-E20C-17EE-D6B2-8E535A65F7E1}"/>
              </a:ext>
            </a:extLst>
          </p:cNvPr>
          <p:cNvSpPr>
            <a:spLocks noGrp="1"/>
          </p:cNvSpPr>
          <p:nvPr>
            <p:ph type="body" sz="quarter" idx="13"/>
          </p:nvPr>
        </p:nvSpPr>
        <p:spPr>
          <a:xfrm>
            <a:off x="430707" y="208813"/>
            <a:ext cx="8280000" cy="369332"/>
          </a:xfrm>
        </p:spPr>
        <p:txBody>
          <a:bodyPr/>
          <a:lstStyle/>
          <a:p>
            <a:r>
              <a:rPr lang="fr-FR" dirty="0"/>
              <a:t>Conditions anormales du parcours</a:t>
            </a:r>
          </a:p>
        </p:txBody>
      </p:sp>
      <p:sp>
        <p:nvSpPr>
          <p:cNvPr id="3" name="Espace réservé du contenu 2">
            <a:extLst>
              <a:ext uri="{FF2B5EF4-FFF2-40B4-BE49-F238E27FC236}">
                <a16:creationId xmlns:a16="http://schemas.microsoft.com/office/drawing/2014/main" id="{E24F1431-4993-4C10-9191-D7B644E01CEA}"/>
              </a:ext>
            </a:extLst>
          </p:cNvPr>
          <p:cNvSpPr>
            <a:spLocks noGrp="1"/>
          </p:cNvSpPr>
          <p:nvPr>
            <p:ph idx="1"/>
          </p:nvPr>
        </p:nvSpPr>
        <p:spPr>
          <a:xfrm>
            <a:off x="430707" y="768716"/>
            <a:ext cx="8280000" cy="3606067"/>
          </a:xfrm>
        </p:spPr>
        <p:txBody>
          <a:bodyPr>
            <a:normAutofit fontScale="92500" lnSpcReduction="10000"/>
          </a:bodyPr>
          <a:lstStyle/>
          <a:p>
            <a:endParaRPr lang="fr-FR" dirty="0"/>
          </a:p>
          <a:p>
            <a:pPr lvl="1"/>
            <a:r>
              <a:rPr lang="fr-FR" dirty="0"/>
              <a:t>Uniquement pour les Conditions anormales du parcours  :</a:t>
            </a:r>
          </a:p>
          <a:p>
            <a:pPr lvl="2"/>
            <a:r>
              <a:rPr lang="fr-FR" dirty="0"/>
              <a:t>Les trous d'animaux</a:t>
            </a:r>
          </a:p>
          <a:p>
            <a:pPr lvl="2"/>
            <a:r>
              <a:rPr lang="fr-FR" dirty="0"/>
              <a:t>Les terrains en réparation</a:t>
            </a:r>
          </a:p>
          <a:p>
            <a:pPr lvl="2"/>
            <a:r>
              <a:rPr lang="fr-FR" dirty="0"/>
              <a:t>Les obstructions inamovibles</a:t>
            </a:r>
          </a:p>
          <a:p>
            <a:pPr lvl="3"/>
            <a:r>
              <a:rPr lang="fr-FR" dirty="0"/>
              <a:t>Les bâtiments, les routes et chemins, les têtes d’arroseur, les murs, les barrières</a:t>
            </a:r>
          </a:p>
          <a:p>
            <a:pPr lvl="2"/>
            <a:r>
              <a:rPr lang="fr-FR" dirty="0"/>
              <a:t>L'eau temporaire</a:t>
            </a:r>
          </a:p>
          <a:p>
            <a:pPr lvl="1"/>
            <a:endParaRPr lang="fr-FR" dirty="0"/>
          </a:p>
          <a:p>
            <a:pPr lvl="1"/>
            <a:r>
              <a:rPr lang="fr-FR" dirty="0"/>
              <a:t>Ne concerne pas :</a:t>
            </a:r>
          </a:p>
          <a:p>
            <a:pPr lvl="2"/>
            <a:r>
              <a:rPr lang="fr-FR" dirty="0"/>
              <a:t>Les obstructions amovibles</a:t>
            </a:r>
          </a:p>
          <a:p>
            <a:pPr lvl="2"/>
            <a:r>
              <a:rPr lang="fr-FR" dirty="0"/>
              <a:t>Les éléments de limites</a:t>
            </a:r>
          </a:p>
          <a:p>
            <a:pPr lvl="2"/>
            <a:r>
              <a:rPr lang="fr-FR" dirty="0"/>
              <a:t>Les éléments qui sont parties intégrantes</a:t>
            </a:r>
          </a:p>
        </p:txBody>
      </p:sp>
    </p:spTree>
    <p:extLst>
      <p:ext uri="{BB962C8B-B14F-4D97-AF65-F5344CB8AC3E}">
        <p14:creationId xmlns:p14="http://schemas.microsoft.com/office/powerpoint/2010/main" val="1794240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406DB95-782C-48FC-95AF-F51387E98463}"/>
              </a:ext>
            </a:extLst>
          </p:cNvPr>
          <p:cNvSpPr>
            <a:spLocks noGrp="1"/>
          </p:cNvSpPr>
          <p:nvPr>
            <p:ph type="sldNum" sz="quarter" idx="11"/>
          </p:nvPr>
        </p:nvSpPr>
        <p:spPr/>
        <p:txBody>
          <a:bodyPr/>
          <a:lstStyle/>
          <a:p>
            <a:fld id="{2AC27A5A-7290-4DE1-BA94-4BE8A8E57DCF}" type="slidenum">
              <a:rPr lang="en-US" smtClean="0"/>
              <a:pPr/>
              <a:t>66</a:t>
            </a:fld>
            <a:endParaRPr lang="en-US" dirty="0"/>
          </a:p>
        </p:txBody>
      </p:sp>
      <p:sp>
        <p:nvSpPr>
          <p:cNvPr id="7" name="Espace réservé du texte 6">
            <a:extLst>
              <a:ext uri="{FF2B5EF4-FFF2-40B4-BE49-F238E27FC236}">
                <a16:creationId xmlns:a16="http://schemas.microsoft.com/office/drawing/2014/main" id="{862D4125-8A19-52B2-1DAC-CAC113EB712B}"/>
              </a:ext>
            </a:extLst>
          </p:cNvPr>
          <p:cNvSpPr>
            <a:spLocks noGrp="1"/>
          </p:cNvSpPr>
          <p:nvPr>
            <p:ph type="body" sz="quarter" idx="13"/>
          </p:nvPr>
        </p:nvSpPr>
        <p:spPr/>
        <p:txBody>
          <a:bodyPr/>
          <a:lstStyle/>
          <a:p>
            <a:r>
              <a:rPr lang="fr-FR" dirty="0"/>
              <a:t>Autorisation d'un dégagement </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lnSpcReduction="10000"/>
          </a:bodyPr>
          <a:lstStyle/>
          <a:p>
            <a:r>
              <a:rPr lang="fr-FR" dirty="0"/>
              <a:t>Signification d'interférence</a:t>
            </a:r>
          </a:p>
          <a:p>
            <a:pPr lvl="2"/>
            <a:r>
              <a:rPr lang="fr-FR" dirty="0"/>
              <a:t>La balle du joueur touche ou repose dans ou sur une condition anormale du parcours</a:t>
            </a:r>
          </a:p>
          <a:p>
            <a:pPr lvl="2"/>
            <a:r>
              <a:rPr lang="fr-FR" dirty="0"/>
              <a:t>Une condition anormale du parcours interfère avec la zone du stance ou du swing </a:t>
            </a:r>
          </a:p>
          <a:p>
            <a:pPr lvl="2"/>
            <a:r>
              <a:rPr lang="fr-FR" dirty="0"/>
              <a:t>Seulement lorsque la balle est sur le green, une condition anormale du parcours sur ou en dehors du green intervient sur la ligne de jeu</a:t>
            </a:r>
          </a:p>
          <a:p>
            <a:pPr lvl="1"/>
            <a:endParaRPr lang="fr-FR" dirty="0"/>
          </a:p>
          <a:p>
            <a:pPr lvl="1"/>
            <a:r>
              <a:rPr lang="fr-FR" dirty="0"/>
              <a:t>Pas d'interférence pour une gêne visuelle</a:t>
            </a:r>
          </a:p>
          <a:p>
            <a:pPr lvl="1"/>
            <a:endParaRPr lang="fr-FR" dirty="0"/>
          </a:p>
          <a:p>
            <a:r>
              <a:rPr lang="fr-FR" dirty="0"/>
              <a:t>Dégagement autorisé n'importe où sur le parcours </a:t>
            </a:r>
            <a:br>
              <a:rPr lang="fr-FR" dirty="0"/>
            </a:br>
            <a:r>
              <a:rPr lang="fr-FR" dirty="0"/>
              <a:t>sauf quand une balle est dans une zone à pénalité</a:t>
            </a:r>
          </a:p>
          <a:p>
            <a:pPr lvl="2"/>
            <a:r>
              <a:rPr lang="fr-FR" dirty="0"/>
              <a:t>La condition anormale du parcours est sur le parcours et</a:t>
            </a:r>
          </a:p>
          <a:p>
            <a:pPr lvl="2"/>
            <a:r>
              <a:rPr lang="fr-FR" dirty="0"/>
              <a:t>La balle repose n’importe où sur le parcours, sauf dans une zone à pénalité</a:t>
            </a:r>
          </a:p>
          <a:p>
            <a:pPr lvl="1"/>
            <a:endParaRPr lang="fr-FR" dirty="0"/>
          </a:p>
        </p:txBody>
      </p:sp>
    </p:spTree>
    <p:extLst>
      <p:ext uri="{BB962C8B-B14F-4D97-AF65-F5344CB8AC3E}">
        <p14:creationId xmlns:p14="http://schemas.microsoft.com/office/powerpoint/2010/main" val="3261038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0B0C1D2-B92B-4974-8F1E-8102BA9F46B4}"/>
              </a:ext>
            </a:extLst>
          </p:cNvPr>
          <p:cNvSpPr>
            <a:spLocks noGrp="1"/>
          </p:cNvSpPr>
          <p:nvPr>
            <p:ph type="sldNum" sz="quarter" idx="11"/>
          </p:nvPr>
        </p:nvSpPr>
        <p:spPr/>
        <p:txBody>
          <a:bodyPr/>
          <a:lstStyle/>
          <a:p>
            <a:fld id="{2AC27A5A-7290-4DE1-BA94-4BE8A8E57DCF}" type="slidenum">
              <a:rPr lang="en-US" smtClean="0"/>
              <a:pPr/>
              <a:t>67</a:t>
            </a:fld>
            <a:endParaRPr lang="en-US" dirty="0"/>
          </a:p>
        </p:txBody>
      </p:sp>
      <p:sp>
        <p:nvSpPr>
          <p:cNvPr id="7" name="Espace réservé du texte 6">
            <a:extLst>
              <a:ext uri="{FF2B5EF4-FFF2-40B4-BE49-F238E27FC236}">
                <a16:creationId xmlns:a16="http://schemas.microsoft.com/office/drawing/2014/main" id="{FDF61E6A-3BCB-96B5-7B37-71B06A6023E5}"/>
              </a:ext>
            </a:extLst>
          </p:cNvPr>
          <p:cNvSpPr>
            <a:spLocks noGrp="1"/>
          </p:cNvSpPr>
          <p:nvPr>
            <p:ph type="body" sz="quarter" idx="13"/>
          </p:nvPr>
        </p:nvSpPr>
        <p:spPr>
          <a:xfrm>
            <a:off x="430707" y="208813"/>
            <a:ext cx="8280000" cy="369332"/>
          </a:xfrm>
        </p:spPr>
        <p:txBody>
          <a:bodyPr/>
          <a:lstStyle/>
          <a:p>
            <a:r>
              <a:rPr lang="fr-FR" dirty="0"/>
              <a:t>Pas de dégagement </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endParaRPr lang="fr-FR" dirty="0"/>
          </a:p>
          <a:p>
            <a:endParaRPr lang="fr-FR" dirty="0"/>
          </a:p>
          <a:p>
            <a:r>
              <a:rPr lang="fr-FR" dirty="0"/>
              <a:t>Pas de dégagement quand il est clairement déraisonnable de jouer la balle</a:t>
            </a:r>
          </a:p>
          <a:p>
            <a:pPr lvl="2"/>
            <a:r>
              <a:rPr lang="fr-FR" dirty="0"/>
              <a:t>Lorsque jouer la balle comme elle repose est clairement déraisonnable pour une raison autre qu'une condition anormale du parcours</a:t>
            </a:r>
          </a:p>
          <a:p>
            <a:pPr lvl="2"/>
            <a:r>
              <a:rPr lang="fr-FR" dirty="0"/>
              <a:t>Lorsqu'une interférence existe uniquement parce qu'un joueur choisit un club, un type de stance ou de swing, ou une direction de jeu qui sont clairement déraisonnables dans ces circonstances</a:t>
            </a:r>
          </a:p>
        </p:txBody>
      </p:sp>
    </p:spTree>
    <p:extLst>
      <p:ext uri="{BB962C8B-B14F-4D97-AF65-F5344CB8AC3E}">
        <p14:creationId xmlns:p14="http://schemas.microsoft.com/office/powerpoint/2010/main" val="230005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4F0472F0-45C7-4A22-9A6E-4950170EFBF3}"/>
              </a:ext>
            </a:extLst>
          </p:cNvPr>
          <p:cNvSpPr>
            <a:spLocks noGrp="1"/>
          </p:cNvSpPr>
          <p:nvPr>
            <p:ph type="sldNum" sz="quarter" idx="11"/>
          </p:nvPr>
        </p:nvSpPr>
        <p:spPr/>
        <p:txBody>
          <a:bodyPr/>
          <a:lstStyle/>
          <a:p>
            <a:fld id="{2AC27A5A-7290-4DE1-BA94-4BE8A8E57DCF}" type="slidenum">
              <a:rPr lang="en-US" smtClean="0"/>
              <a:pPr/>
              <a:t>68</a:t>
            </a:fld>
            <a:endParaRPr lang="en-US" dirty="0"/>
          </a:p>
        </p:txBody>
      </p:sp>
      <p:sp>
        <p:nvSpPr>
          <p:cNvPr id="4" name="Espace réservé du texte 3">
            <a:extLst>
              <a:ext uri="{FF2B5EF4-FFF2-40B4-BE49-F238E27FC236}">
                <a16:creationId xmlns:a16="http://schemas.microsoft.com/office/drawing/2014/main" id="{AB6D869A-2CE0-26A5-23B4-66B923114F02}"/>
              </a:ext>
            </a:extLst>
          </p:cNvPr>
          <p:cNvSpPr>
            <a:spLocks noGrp="1"/>
          </p:cNvSpPr>
          <p:nvPr>
            <p:ph type="body" sz="quarter" idx="13"/>
          </p:nvPr>
        </p:nvSpPr>
        <p:spPr/>
        <p:txBody>
          <a:bodyPr/>
          <a:lstStyle/>
          <a:p>
            <a:r>
              <a:rPr lang="fr-FR" dirty="0"/>
              <a:t>Balle dans la zone générale</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fontScale="85000" lnSpcReduction="20000"/>
          </a:bodyPr>
          <a:lstStyle/>
          <a:p>
            <a:pPr lvl="1"/>
            <a:endParaRPr lang="fr-FR" dirty="0"/>
          </a:p>
          <a:p>
            <a:pPr lvl="1"/>
            <a:r>
              <a:rPr lang="fr-FR" dirty="0"/>
              <a:t>Dégagement gratuit </a:t>
            </a:r>
            <a:endParaRPr lang="fr-FR" dirty="0">
              <a:sym typeface="Wingdings" panose="05000000000000000000" pitchFamily="2" charset="2"/>
            </a:endParaRPr>
          </a:p>
          <a:p>
            <a:pPr lvl="1"/>
            <a:endParaRPr lang="fr-FR" dirty="0"/>
          </a:p>
          <a:p>
            <a:pPr lvl="1"/>
            <a:r>
              <a:rPr lang="fr-FR" dirty="0"/>
              <a:t>Dropper la balle d'origine, ou une autre balle, dans la zone de dégagement</a:t>
            </a:r>
          </a:p>
          <a:p>
            <a:pPr lvl="1"/>
            <a:endParaRPr lang="fr-FR" dirty="0"/>
          </a:p>
          <a:p>
            <a:r>
              <a:rPr lang="fr-FR" dirty="0"/>
              <a:t>Zone de dégagement</a:t>
            </a:r>
          </a:p>
          <a:p>
            <a:pPr lvl="1"/>
            <a:r>
              <a:rPr lang="fr-FR" dirty="0"/>
              <a:t>Point de référence : </a:t>
            </a:r>
          </a:p>
          <a:p>
            <a:pPr lvl="2"/>
            <a:r>
              <a:rPr lang="fr-FR" dirty="0"/>
              <a:t>le point le plus proche de dégagement complet dans la zone générale</a:t>
            </a:r>
          </a:p>
          <a:p>
            <a:pPr lvl="1"/>
            <a:r>
              <a:rPr lang="fr-FR" dirty="0"/>
              <a:t>Dimension de la zone de dégagement : </a:t>
            </a:r>
          </a:p>
          <a:p>
            <a:pPr lvl="2"/>
            <a:r>
              <a:rPr lang="fr-FR" dirty="0"/>
              <a:t>une longueur de club</a:t>
            </a:r>
          </a:p>
          <a:p>
            <a:pPr lvl="1"/>
            <a:r>
              <a:rPr lang="fr-FR" dirty="0"/>
              <a:t>Restrictions sur la zone de dégagement : </a:t>
            </a:r>
          </a:p>
          <a:p>
            <a:pPr lvl="2"/>
            <a:r>
              <a:rPr lang="fr-FR" dirty="0"/>
              <a:t>Dans la zone générale</a:t>
            </a:r>
          </a:p>
          <a:p>
            <a:pPr lvl="2"/>
            <a:r>
              <a:rPr lang="fr-FR" dirty="0"/>
              <a:t>Pas être plus près du trou que le point de référence</a:t>
            </a:r>
          </a:p>
          <a:p>
            <a:pPr lvl="2"/>
            <a:r>
              <a:rPr lang="fr-FR" dirty="0"/>
              <a:t>Dégagement complet de toute interférence par la condition anormale du parcours</a:t>
            </a:r>
          </a:p>
        </p:txBody>
      </p:sp>
    </p:spTree>
    <p:extLst>
      <p:ext uri="{BB962C8B-B14F-4D97-AF65-F5344CB8AC3E}">
        <p14:creationId xmlns:p14="http://schemas.microsoft.com/office/powerpoint/2010/main" val="1398310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pture d’écran&#10;&#10;Description générée avec un niveau de confiance élevé">
            <a:extLst>
              <a:ext uri="{FF2B5EF4-FFF2-40B4-BE49-F238E27FC236}">
                <a16:creationId xmlns:a16="http://schemas.microsoft.com/office/drawing/2014/main" id="{15D1EDE5-449F-439D-A7CE-C58810336206}"/>
              </a:ext>
            </a:extLst>
          </p:cNvPr>
          <p:cNvPicPr>
            <a:picLocks noChangeAspect="1"/>
          </p:cNvPicPr>
          <p:nvPr/>
        </p:nvPicPr>
        <p:blipFill>
          <a:blip r:embed="rId2"/>
          <a:srcRect t="5939" b="2597"/>
          <a:stretch/>
        </p:blipFill>
        <p:spPr>
          <a:xfrm>
            <a:off x="20" y="10"/>
            <a:ext cx="9143980" cy="5143490"/>
          </a:xfrm>
          <a:prstGeom prst="rect">
            <a:avLst/>
          </a:prstGeom>
          <a:noFill/>
        </p:spPr>
      </p:pic>
      <p:sp>
        <p:nvSpPr>
          <p:cNvPr id="2" name="Espace réservé du numéro de diapositive 1" hidden="1">
            <a:extLst>
              <a:ext uri="{FF2B5EF4-FFF2-40B4-BE49-F238E27FC236}">
                <a16:creationId xmlns:a16="http://schemas.microsoft.com/office/drawing/2014/main" id="{C016D735-C872-4373-8480-C36A2F33BCB1}"/>
              </a:ext>
            </a:extLst>
          </p:cNvPr>
          <p:cNvSpPr>
            <a:spLocks noGrp="1"/>
          </p:cNvSpPr>
          <p:nvPr>
            <p:ph type="sldNum" sz="quarter" idx="4294967295"/>
          </p:nvPr>
        </p:nvSpPr>
        <p:spPr>
          <a:xfrm>
            <a:off x="957995" y="4724011"/>
            <a:ext cx="2133600" cy="184666"/>
          </a:xfrm>
        </p:spPr>
        <p:txBody>
          <a:bodyPr/>
          <a:lstStyle/>
          <a:p>
            <a:pPr>
              <a:spcAft>
                <a:spcPts val="600"/>
              </a:spcAft>
            </a:pPr>
            <a:fld id="{2AC27A5A-7290-4DE1-BA94-4BE8A8E57DCF}" type="slidenum">
              <a:rPr lang="en-US" smtClean="0"/>
              <a:pPr>
                <a:spcAft>
                  <a:spcPts val="600"/>
                </a:spcAft>
              </a:pPr>
              <a:t>69</a:t>
            </a:fld>
            <a:endParaRPr lang="en-US"/>
          </a:p>
        </p:txBody>
      </p:sp>
    </p:spTree>
    <p:extLst>
      <p:ext uri="{BB962C8B-B14F-4D97-AF65-F5344CB8AC3E}">
        <p14:creationId xmlns:p14="http://schemas.microsoft.com/office/powerpoint/2010/main" val="2139871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920C97C-6567-4A38-A8A1-77EDECA0DCD2}"/>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7</a:t>
            </a:fld>
            <a:endParaRPr lang="en-US" dirty="0"/>
          </a:p>
        </p:txBody>
      </p:sp>
      <p:sp>
        <p:nvSpPr>
          <p:cNvPr id="7" name="Espace réservé du texte 6">
            <a:extLst>
              <a:ext uri="{FF2B5EF4-FFF2-40B4-BE49-F238E27FC236}">
                <a16:creationId xmlns:a16="http://schemas.microsoft.com/office/drawing/2014/main" id="{D257C42F-3C2F-2CE9-FD39-EFF8C5877C7B}"/>
              </a:ext>
            </a:extLst>
          </p:cNvPr>
          <p:cNvSpPr>
            <a:spLocks noGrp="1"/>
          </p:cNvSpPr>
          <p:nvPr>
            <p:ph type="body" sz="quarter" idx="13"/>
          </p:nvPr>
        </p:nvSpPr>
        <p:spPr>
          <a:xfrm>
            <a:off x="430707" y="204044"/>
            <a:ext cx="8280000" cy="369332"/>
          </a:xfrm>
        </p:spPr>
        <p:txBody>
          <a:bodyPr/>
          <a:lstStyle/>
          <a:p>
            <a:r>
              <a:rPr lang="fr-FR" dirty="0"/>
              <a:t>Entraînement sur le parcours</a:t>
            </a:r>
          </a:p>
        </p:txBody>
      </p:sp>
      <p:sp>
        <p:nvSpPr>
          <p:cNvPr id="3" name="Espace réservé du contenu 2">
            <a:extLst>
              <a:ext uri="{FF2B5EF4-FFF2-40B4-BE49-F238E27FC236}">
                <a16:creationId xmlns:a16="http://schemas.microsoft.com/office/drawing/2014/main" id="{E24F1431-4993-4C10-9191-D7B644E01CEA}"/>
              </a:ext>
            </a:extLst>
          </p:cNvPr>
          <p:cNvSpPr>
            <a:spLocks noGrp="1"/>
          </p:cNvSpPr>
          <p:nvPr>
            <p:ph idx="1"/>
          </p:nvPr>
        </p:nvSpPr>
        <p:spPr>
          <a:xfrm>
            <a:off x="430707" y="768716"/>
            <a:ext cx="8280000" cy="3606067"/>
          </a:xfrm>
        </p:spPr>
        <p:txBody>
          <a:bodyPr>
            <a:normAutofit fontScale="92500" lnSpcReduction="20000"/>
          </a:bodyPr>
          <a:lstStyle/>
          <a:p>
            <a:r>
              <a:rPr lang="fr-FR" dirty="0"/>
              <a:t>Avant un tour</a:t>
            </a:r>
          </a:p>
          <a:p>
            <a:pPr lvl="1"/>
            <a:r>
              <a:rPr lang="fr-FR" dirty="0"/>
              <a:t>Entraînement interdit sur le parcours avant un tour, </a:t>
            </a:r>
            <a:r>
              <a:rPr lang="fr-FR" dirty="0">
                <a:highlight>
                  <a:srgbClr val="C0C0C0"/>
                </a:highlight>
              </a:rPr>
              <a:t>sauf</a:t>
            </a:r>
            <a:r>
              <a:rPr lang="fr-FR" dirty="0"/>
              <a:t> </a:t>
            </a:r>
          </a:p>
          <a:p>
            <a:pPr lvl="2"/>
            <a:r>
              <a:rPr lang="fr-FR" dirty="0"/>
              <a:t>Putting ou aux petites approches sur ou près de sa première zone de départ.</a:t>
            </a:r>
          </a:p>
          <a:p>
            <a:pPr lvl="2"/>
            <a:r>
              <a:rPr lang="fr-FR" dirty="0"/>
              <a:t>Entraînement sur n'importe quelle zone d'entraînement. </a:t>
            </a:r>
          </a:p>
          <a:p>
            <a:pPr lvl="2"/>
            <a:r>
              <a:rPr lang="fr-FR" dirty="0"/>
              <a:t>S’entraîner sur ou près du green du dernier trou joué même s’il jouera ce trou à nouveau le même jour.</a:t>
            </a:r>
          </a:p>
          <a:p>
            <a:pPr lvl="3"/>
            <a:endParaRPr lang="fr-FR" dirty="0"/>
          </a:p>
          <a:p>
            <a:r>
              <a:rPr lang="fr-FR" dirty="0"/>
              <a:t>Pendant le jeu d’un trou</a:t>
            </a:r>
          </a:p>
          <a:p>
            <a:pPr lvl="1"/>
            <a:r>
              <a:rPr lang="fr-FR" dirty="0"/>
              <a:t>Entraînement interdit pendant le jeu d’un trou.</a:t>
            </a:r>
          </a:p>
          <a:p>
            <a:pPr lvl="1"/>
            <a:r>
              <a:rPr lang="fr-FR" dirty="0"/>
              <a:t>Ne sont pas des coups d'entraînement : </a:t>
            </a:r>
          </a:p>
          <a:p>
            <a:pPr lvl="2"/>
            <a:r>
              <a:rPr lang="fr-FR" dirty="0"/>
              <a:t>Un swing d'essai sans intention de frapper la balle. </a:t>
            </a:r>
          </a:p>
          <a:p>
            <a:pPr lvl="2"/>
            <a:r>
              <a:rPr lang="fr-FR" dirty="0"/>
              <a:t>Un coup pour renvoyer une balle vers le practice ou à un autre joueur. </a:t>
            </a:r>
          </a:p>
          <a:p>
            <a:pPr lvl="2"/>
            <a:r>
              <a:rPr lang="fr-FR" dirty="0"/>
              <a:t>Les coups joués en continuant le jeu d'un trou dont le résultat a été acquis. </a:t>
            </a:r>
          </a:p>
          <a:p>
            <a:pPr lvl="3"/>
            <a:endParaRPr lang="fr-FR" dirty="0"/>
          </a:p>
          <a:p>
            <a:pPr lvl="1"/>
            <a:endParaRPr lang="fr-FR" dirty="0"/>
          </a:p>
          <a:p>
            <a:pPr lvl="1"/>
            <a:endParaRPr lang="fr-FR" dirty="0"/>
          </a:p>
        </p:txBody>
      </p:sp>
    </p:spTree>
    <p:extLst>
      <p:ext uri="{BB962C8B-B14F-4D97-AF65-F5344CB8AC3E}">
        <p14:creationId xmlns:p14="http://schemas.microsoft.com/office/powerpoint/2010/main" val="2309515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2C63D6A-E9A6-431E-9C14-DBEA906F29FD}"/>
              </a:ext>
            </a:extLst>
          </p:cNvPr>
          <p:cNvPicPr>
            <a:picLocks noChangeAspect="1"/>
          </p:cNvPicPr>
          <p:nvPr/>
        </p:nvPicPr>
        <p:blipFill>
          <a:blip r:embed="rId2"/>
          <a:srcRect t="9639"/>
          <a:stretch/>
        </p:blipFill>
        <p:spPr>
          <a:xfrm>
            <a:off x="20" y="10"/>
            <a:ext cx="9143980" cy="5143490"/>
          </a:xfrm>
          <a:prstGeom prst="rect">
            <a:avLst/>
          </a:prstGeom>
          <a:noFill/>
        </p:spPr>
      </p:pic>
      <p:sp>
        <p:nvSpPr>
          <p:cNvPr id="4" name="Espace réservé du numéro de diapositive 3" hidden="1">
            <a:extLst>
              <a:ext uri="{FF2B5EF4-FFF2-40B4-BE49-F238E27FC236}">
                <a16:creationId xmlns:a16="http://schemas.microsoft.com/office/drawing/2014/main" id="{0D3C48EA-BA64-44EF-8D1F-841DED8B7D5E}"/>
              </a:ext>
            </a:extLst>
          </p:cNvPr>
          <p:cNvSpPr>
            <a:spLocks noGrp="1"/>
          </p:cNvSpPr>
          <p:nvPr>
            <p:ph type="sldNum" sz="quarter" idx="4294967295"/>
          </p:nvPr>
        </p:nvSpPr>
        <p:spPr>
          <a:xfrm>
            <a:off x="957995" y="4724011"/>
            <a:ext cx="2133600" cy="184666"/>
          </a:xfrm>
        </p:spPr>
        <p:txBody>
          <a:bodyPr/>
          <a:lstStyle/>
          <a:p>
            <a:pPr>
              <a:spcAft>
                <a:spcPts val="600"/>
              </a:spcAft>
            </a:pPr>
            <a:fld id="{2AC27A5A-7290-4DE1-BA94-4BE8A8E57DCF}" type="slidenum">
              <a:rPr lang="en-US" smtClean="0"/>
              <a:pPr>
                <a:spcAft>
                  <a:spcPts val="600"/>
                </a:spcAft>
              </a:pPr>
              <a:t>70</a:t>
            </a:fld>
            <a:endParaRPr lang="en-US"/>
          </a:p>
        </p:txBody>
      </p:sp>
    </p:spTree>
    <p:extLst>
      <p:ext uri="{BB962C8B-B14F-4D97-AF65-F5344CB8AC3E}">
        <p14:creationId xmlns:p14="http://schemas.microsoft.com/office/powerpoint/2010/main" val="2818173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FDCA695-73C0-4073-8746-C9CDEA95F77F}"/>
              </a:ext>
            </a:extLst>
          </p:cNvPr>
          <p:cNvSpPr>
            <a:spLocks noGrp="1"/>
          </p:cNvSpPr>
          <p:nvPr>
            <p:ph type="sldNum" sz="quarter" idx="11"/>
          </p:nvPr>
        </p:nvSpPr>
        <p:spPr/>
        <p:txBody>
          <a:bodyPr/>
          <a:lstStyle/>
          <a:p>
            <a:fld id="{2AC27A5A-7290-4DE1-BA94-4BE8A8E57DCF}" type="slidenum">
              <a:rPr lang="en-US" smtClean="0"/>
              <a:t>71</a:t>
            </a:fld>
            <a:endParaRPr lang="en-US" dirty="0"/>
          </a:p>
        </p:txBody>
      </p:sp>
      <p:sp>
        <p:nvSpPr>
          <p:cNvPr id="7" name="Espace réservé du texte 6">
            <a:extLst>
              <a:ext uri="{FF2B5EF4-FFF2-40B4-BE49-F238E27FC236}">
                <a16:creationId xmlns:a16="http://schemas.microsoft.com/office/drawing/2014/main" id="{AE9B718D-23A2-5AD0-2A0C-19A25B5FF9F4}"/>
              </a:ext>
            </a:extLst>
          </p:cNvPr>
          <p:cNvSpPr>
            <a:spLocks noGrp="1"/>
          </p:cNvSpPr>
          <p:nvPr>
            <p:ph type="body" sz="quarter" idx="13"/>
          </p:nvPr>
        </p:nvSpPr>
        <p:spPr/>
        <p:txBody>
          <a:bodyPr/>
          <a:lstStyle/>
          <a:p>
            <a:r>
              <a:rPr lang="fr-FR" dirty="0"/>
              <a:t>Balle dans un bunker </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pPr lvl="1"/>
            <a:r>
              <a:rPr lang="fr-FR" dirty="0"/>
              <a:t>Le joueur peut :</a:t>
            </a:r>
          </a:p>
          <a:p>
            <a:pPr lvl="2"/>
            <a:r>
              <a:rPr lang="fr-FR" dirty="0"/>
              <a:t>soit se dégager gratuitement</a:t>
            </a:r>
          </a:p>
          <a:p>
            <a:pPr lvl="2"/>
            <a:r>
              <a:rPr lang="fr-FR" dirty="0"/>
              <a:t>soit se dégager avec pénalité </a:t>
            </a:r>
          </a:p>
          <a:p>
            <a:pPr lvl="2"/>
            <a:endParaRPr lang="fr-FR" dirty="0"/>
          </a:p>
          <a:p>
            <a:r>
              <a:rPr lang="fr-FR" dirty="0"/>
              <a:t>Dégagement gratuit : jouer du bunker. </a:t>
            </a:r>
          </a:p>
          <a:p>
            <a:pPr lvl="1"/>
            <a:r>
              <a:rPr lang="fr-FR" dirty="0"/>
              <a:t>Le joueur peut se dégager gratuitement, </a:t>
            </a:r>
            <a:r>
              <a:rPr lang="fr-FR" dirty="0">
                <a:highlight>
                  <a:srgbClr val="C0C0C0"/>
                </a:highlight>
              </a:rPr>
              <a:t>sauf</a:t>
            </a:r>
            <a:r>
              <a:rPr lang="fr-FR" dirty="0"/>
              <a:t> que : </a:t>
            </a:r>
          </a:p>
          <a:p>
            <a:pPr lvl="2"/>
            <a:r>
              <a:rPr lang="fr-FR" dirty="0"/>
              <a:t>Le point le plus proche de dégagement complet et la zone de dégagement doivent être dans le bunker</a:t>
            </a:r>
          </a:p>
          <a:p>
            <a:pPr lvl="2"/>
            <a:r>
              <a:rPr lang="fr-FR" dirty="0"/>
              <a:t>Si pas de point le plus proche de dégagement complet dans le bunker, possibilité d’utiliser le point le plus proche de dégagement maximum dans le bunker comme point de référence</a:t>
            </a:r>
          </a:p>
          <a:p>
            <a:pPr lvl="2"/>
            <a:endParaRPr lang="fr-FR" dirty="0"/>
          </a:p>
        </p:txBody>
      </p:sp>
    </p:spTree>
    <p:extLst>
      <p:ext uri="{BB962C8B-B14F-4D97-AF65-F5344CB8AC3E}">
        <p14:creationId xmlns:p14="http://schemas.microsoft.com/office/powerpoint/2010/main" val="14471531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AE65DDD6-12D5-43AF-BDEB-7BF60F51E13C}"/>
              </a:ext>
            </a:extLst>
          </p:cNvPr>
          <p:cNvSpPr>
            <a:spLocks noGrp="1"/>
          </p:cNvSpPr>
          <p:nvPr>
            <p:ph type="sldNum" sz="quarter" idx="11"/>
          </p:nvPr>
        </p:nvSpPr>
        <p:spPr/>
        <p:txBody>
          <a:bodyPr/>
          <a:lstStyle/>
          <a:p>
            <a:fld id="{2AC27A5A-7290-4DE1-BA94-4BE8A8E57DCF}" type="slidenum">
              <a:rPr lang="en-US" smtClean="0"/>
              <a:pPr/>
              <a:t>72</a:t>
            </a:fld>
            <a:endParaRPr lang="en-US" dirty="0"/>
          </a:p>
        </p:txBody>
      </p:sp>
      <p:sp>
        <p:nvSpPr>
          <p:cNvPr id="4" name="Espace réservé du texte 3">
            <a:extLst>
              <a:ext uri="{FF2B5EF4-FFF2-40B4-BE49-F238E27FC236}">
                <a16:creationId xmlns:a16="http://schemas.microsoft.com/office/drawing/2014/main" id="{4C7E8CFC-A2E0-C0FC-9E7F-BEE21EED3C9B}"/>
              </a:ext>
            </a:extLst>
          </p:cNvPr>
          <p:cNvSpPr>
            <a:spLocks noGrp="1"/>
          </p:cNvSpPr>
          <p:nvPr>
            <p:ph type="body" sz="quarter" idx="13"/>
          </p:nvPr>
        </p:nvSpPr>
        <p:spPr/>
        <p:txBody>
          <a:bodyPr/>
          <a:lstStyle/>
          <a:p>
            <a:endParaRPr lang="fr-F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fontScale="85000" lnSpcReduction="20000"/>
          </a:bodyPr>
          <a:lstStyle/>
          <a:p>
            <a:r>
              <a:rPr lang="fr-FR" dirty="0"/>
              <a:t>Dégagement avec pénalité : jouer depuis l'extérieur du bunker (dégagement en arrière sur la ligne). </a:t>
            </a:r>
          </a:p>
          <a:p>
            <a:pPr lvl="4"/>
            <a:r>
              <a:rPr lang="fr-FR" dirty="0"/>
              <a:t>Un coup de pénalité  </a:t>
            </a:r>
          </a:p>
          <a:p>
            <a:pPr lvl="1"/>
            <a:r>
              <a:rPr lang="fr-FR" dirty="0"/>
              <a:t>Dropper la balle d'origine, ou une autre balle, dans une zone de dégagement basée sur la ligne </a:t>
            </a:r>
            <a:br>
              <a:rPr lang="fr-FR" dirty="0"/>
            </a:br>
            <a:r>
              <a:rPr lang="fr-FR" dirty="0"/>
              <a:t>trou / emplacement de la balle</a:t>
            </a:r>
          </a:p>
          <a:p>
            <a:pPr lvl="1"/>
            <a:endParaRPr lang="fr-FR" dirty="0"/>
          </a:p>
          <a:p>
            <a:r>
              <a:rPr lang="fr-FR" dirty="0"/>
              <a:t>Zone de dégagement</a:t>
            </a:r>
          </a:p>
          <a:p>
            <a:pPr lvl="1"/>
            <a:r>
              <a:rPr lang="fr-FR" dirty="0"/>
              <a:t>Point de référence : </a:t>
            </a:r>
          </a:p>
          <a:p>
            <a:pPr lvl="2"/>
            <a:r>
              <a:rPr lang="fr-FR" dirty="0"/>
              <a:t>Premier point de contact avec le sol lors du drop</a:t>
            </a:r>
          </a:p>
          <a:p>
            <a:pPr lvl="1"/>
            <a:r>
              <a:rPr lang="fr-FR" dirty="0"/>
              <a:t>Dimension de la zone de dégagement : </a:t>
            </a:r>
          </a:p>
          <a:p>
            <a:pPr lvl="2"/>
            <a:r>
              <a:rPr lang="fr-FR" dirty="0"/>
              <a:t>Une longueur de club dans n’importe quelle direction</a:t>
            </a:r>
          </a:p>
          <a:p>
            <a:pPr lvl="1"/>
            <a:r>
              <a:rPr lang="fr-FR" dirty="0"/>
              <a:t>Restrictions sur la zone de dégagement : </a:t>
            </a:r>
          </a:p>
          <a:p>
            <a:pPr lvl="2"/>
            <a:r>
              <a:rPr lang="fr-FR" dirty="0"/>
              <a:t>Pas être plus près du trou</a:t>
            </a:r>
          </a:p>
          <a:p>
            <a:pPr lvl="2"/>
            <a:r>
              <a:rPr lang="fr-FR" dirty="0"/>
              <a:t>Pas dans le même bunker</a:t>
            </a:r>
          </a:p>
          <a:p>
            <a:pPr lvl="2"/>
            <a:r>
              <a:rPr lang="fr-FR" dirty="0"/>
              <a:t>Dans la même zone du parcours que celle initialement touchée par la balle lorsqu’elle a été droppée</a:t>
            </a:r>
          </a:p>
          <a:p>
            <a:pPr lvl="1"/>
            <a:endParaRPr lang="fr-FR" dirty="0"/>
          </a:p>
        </p:txBody>
      </p:sp>
    </p:spTree>
    <p:extLst>
      <p:ext uri="{BB962C8B-B14F-4D97-AF65-F5344CB8AC3E}">
        <p14:creationId xmlns:p14="http://schemas.microsoft.com/office/powerpoint/2010/main" val="3214312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8EBD23C-6BD5-4F20-B2F7-55C8D62A1BBF}"/>
              </a:ext>
            </a:extLst>
          </p:cNvPr>
          <p:cNvSpPr>
            <a:spLocks noGrp="1"/>
          </p:cNvSpPr>
          <p:nvPr>
            <p:ph type="sldNum" sz="quarter" idx="10"/>
          </p:nvPr>
        </p:nvSpPr>
        <p:spPr/>
        <p:txBody>
          <a:bodyPr/>
          <a:lstStyle/>
          <a:p>
            <a:fld id="{2AC27A5A-7290-4DE1-BA94-4BE8A8E57DCF}" type="slidenum">
              <a:rPr lang="en-US" smtClean="0"/>
              <a:pPr/>
              <a:t>73</a:t>
            </a:fld>
            <a:endParaRPr lang="en-US" dirty="0"/>
          </a:p>
        </p:txBody>
      </p:sp>
      <p:sp>
        <p:nvSpPr>
          <p:cNvPr id="10" name="Espace réservé du texte 9">
            <a:extLst>
              <a:ext uri="{FF2B5EF4-FFF2-40B4-BE49-F238E27FC236}">
                <a16:creationId xmlns:a16="http://schemas.microsoft.com/office/drawing/2014/main" id="{71E0A890-C1E7-0FE3-DDA4-260E89EFCBBA}"/>
              </a:ext>
            </a:extLst>
          </p:cNvPr>
          <p:cNvSpPr>
            <a:spLocks noGrp="1"/>
          </p:cNvSpPr>
          <p:nvPr>
            <p:ph type="body" sz="quarter" idx="13"/>
          </p:nvPr>
        </p:nvSpPr>
        <p:spPr/>
        <p:txBody>
          <a:bodyPr/>
          <a:lstStyle/>
          <a:p>
            <a:endParaRPr lang="fr-FR"/>
          </a:p>
        </p:txBody>
      </p:sp>
      <p:pic>
        <p:nvPicPr>
          <p:cNvPr id="11" name="Espace réservé du contenu 10">
            <a:extLst>
              <a:ext uri="{FF2B5EF4-FFF2-40B4-BE49-F238E27FC236}">
                <a16:creationId xmlns:a16="http://schemas.microsoft.com/office/drawing/2014/main" id="{7F832B39-7F36-270B-1D36-BFC0A2415038}"/>
              </a:ext>
            </a:extLst>
          </p:cNvPr>
          <p:cNvPicPr>
            <a:picLocks noGrp="1" noChangeAspect="1"/>
          </p:cNvPicPr>
          <p:nvPr>
            <p:ph idx="4294967295"/>
          </p:nvPr>
        </p:nvPicPr>
        <p:blipFill>
          <a:blip r:embed="rId2"/>
          <a:stretch>
            <a:fillRect/>
          </a:stretch>
        </p:blipFill>
        <p:spPr>
          <a:xfrm>
            <a:off x="283272" y="3053"/>
            <a:ext cx="8574870" cy="5140447"/>
          </a:xfrm>
        </p:spPr>
      </p:pic>
    </p:spTree>
    <p:extLst>
      <p:ext uri="{BB962C8B-B14F-4D97-AF65-F5344CB8AC3E}">
        <p14:creationId xmlns:p14="http://schemas.microsoft.com/office/powerpoint/2010/main" val="36362328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895192B-9BA4-4542-ACDB-9D098D5517AC}"/>
              </a:ext>
            </a:extLst>
          </p:cNvPr>
          <p:cNvSpPr>
            <a:spLocks noGrp="1"/>
          </p:cNvSpPr>
          <p:nvPr>
            <p:ph type="sldNum" sz="quarter" idx="11"/>
          </p:nvPr>
        </p:nvSpPr>
        <p:spPr/>
        <p:txBody>
          <a:bodyPr/>
          <a:lstStyle/>
          <a:p>
            <a:fld id="{2AC27A5A-7290-4DE1-BA94-4BE8A8E57DCF}" type="slidenum">
              <a:rPr lang="en-US" smtClean="0"/>
              <a:pPr/>
              <a:t>74</a:t>
            </a:fld>
            <a:endParaRPr lang="en-US" dirty="0"/>
          </a:p>
        </p:txBody>
      </p:sp>
      <p:sp>
        <p:nvSpPr>
          <p:cNvPr id="4" name="Espace réservé du texte 3">
            <a:extLst>
              <a:ext uri="{FF2B5EF4-FFF2-40B4-BE49-F238E27FC236}">
                <a16:creationId xmlns:a16="http://schemas.microsoft.com/office/drawing/2014/main" id="{91939AFB-7A60-BBA3-19A0-320AF7457AFA}"/>
              </a:ext>
            </a:extLst>
          </p:cNvPr>
          <p:cNvSpPr>
            <a:spLocks noGrp="1"/>
          </p:cNvSpPr>
          <p:nvPr>
            <p:ph type="body" sz="quarter" idx="13"/>
          </p:nvPr>
        </p:nvSpPr>
        <p:spPr/>
        <p:txBody>
          <a:bodyPr/>
          <a:lstStyle/>
          <a:p>
            <a:r>
              <a:rPr lang="fr-FR" dirty="0"/>
              <a:t>Balle sur le green</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pPr lvl="1"/>
            <a:r>
              <a:rPr lang="fr-FR" dirty="0"/>
              <a:t>Dégagement gratuit </a:t>
            </a:r>
            <a:endParaRPr lang="fr-FR" dirty="0">
              <a:sym typeface="Wingdings" panose="05000000000000000000" pitchFamily="2" charset="2"/>
            </a:endParaRPr>
          </a:p>
          <a:p>
            <a:pPr lvl="1"/>
            <a:endParaRPr lang="fr-FR" dirty="0"/>
          </a:p>
          <a:p>
            <a:pPr lvl="1"/>
            <a:r>
              <a:rPr lang="fr-FR" dirty="0"/>
              <a:t>Placer la balle d'origine, ou une autre balle, au point le plus proche de dégagement complet </a:t>
            </a:r>
          </a:p>
          <a:p>
            <a:pPr lvl="2"/>
            <a:r>
              <a:rPr lang="fr-FR" dirty="0"/>
              <a:t>Point le plus proche de dégagement complet : </a:t>
            </a:r>
          </a:p>
          <a:p>
            <a:pPr lvl="3"/>
            <a:r>
              <a:rPr lang="fr-FR" dirty="0"/>
              <a:t>soit sur le green</a:t>
            </a:r>
          </a:p>
          <a:p>
            <a:pPr lvl="3"/>
            <a:r>
              <a:rPr lang="fr-FR" dirty="0"/>
              <a:t>soit dans la zone générale</a:t>
            </a:r>
          </a:p>
          <a:p>
            <a:pPr lvl="2"/>
            <a:r>
              <a:rPr lang="fr-FR" dirty="0"/>
              <a:t>Si pas de point le plus proche de dégagement complet, possibilité d’utiliser le point le plus proche de dégagement maximum comme point de référence</a:t>
            </a:r>
          </a:p>
        </p:txBody>
      </p:sp>
    </p:spTree>
    <p:extLst>
      <p:ext uri="{BB962C8B-B14F-4D97-AF65-F5344CB8AC3E}">
        <p14:creationId xmlns:p14="http://schemas.microsoft.com/office/powerpoint/2010/main" val="3647073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C1080D-9173-406A-B4B5-A41878E5AE94}"/>
              </a:ext>
            </a:extLst>
          </p:cNvPr>
          <p:cNvSpPr>
            <a:spLocks noGrp="1"/>
          </p:cNvSpPr>
          <p:nvPr>
            <p:ph type="sldNum" sz="quarter" idx="10"/>
          </p:nvPr>
        </p:nvSpPr>
        <p:spPr/>
        <p:txBody>
          <a:bodyPr/>
          <a:lstStyle/>
          <a:p>
            <a:fld id="{2AC27A5A-7290-4DE1-BA94-4BE8A8E57DCF}" type="slidenum">
              <a:rPr lang="en-US" smtClean="0"/>
              <a:t>75</a:t>
            </a:fld>
            <a:endParaRPr lang="en-US" dirty="0"/>
          </a:p>
        </p:txBody>
      </p:sp>
      <p:sp>
        <p:nvSpPr>
          <p:cNvPr id="10" name="Espace réservé du texte 9">
            <a:extLst>
              <a:ext uri="{FF2B5EF4-FFF2-40B4-BE49-F238E27FC236}">
                <a16:creationId xmlns:a16="http://schemas.microsoft.com/office/drawing/2014/main" id="{10154D8A-F5E6-439E-13B6-835C9B5FC5B1}"/>
              </a:ext>
            </a:extLst>
          </p:cNvPr>
          <p:cNvSpPr>
            <a:spLocks noGrp="1"/>
          </p:cNvSpPr>
          <p:nvPr>
            <p:ph type="body" sz="quarter" idx="13"/>
          </p:nvPr>
        </p:nvSpPr>
        <p:spPr/>
        <p:txBody>
          <a:bodyPr/>
          <a:lstStyle/>
          <a:p>
            <a:endParaRPr lang="fr-FR"/>
          </a:p>
        </p:txBody>
      </p:sp>
      <p:pic>
        <p:nvPicPr>
          <p:cNvPr id="9" name="Image 8">
            <a:extLst>
              <a:ext uri="{FF2B5EF4-FFF2-40B4-BE49-F238E27FC236}">
                <a16:creationId xmlns:a16="http://schemas.microsoft.com/office/drawing/2014/main" id="{D02868D8-7227-5C09-5C4C-52FD5180B27D}"/>
              </a:ext>
            </a:extLst>
          </p:cNvPr>
          <p:cNvPicPr>
            <a:picLocks noChangeAspect="1"/>
          </p:cNvPicPr>
          <p:nvPr/>
        </p:nvPicPr>
        <p:blipFill>
          <a:blip r:embed="rId2"/>
          <a:stretch>
            <a:fillRect/>
          </a:stretch>
        </p:blipFill>
        <p:spPr>
          <a:xfrm>
            <a:off x="401501" y="0"/>
            <a:ext cx="8338411" cy="5143500"/>
          </a:xfrm>
          <a:prstGeom prst="rect">
            <a:avLst/>
          </a:prstGeom>
        </p:spPr>
      </p:pic>
    </p:spTree>
    <p:extLst>
      <p:ext uri="{BB962C8B-B14F-4D97-AF65-F5344CB8AC3E}">
        <p14:creationId xmlns:p14="http://schemas.microsoft.com/office/powerpoint/2010/main" val="40854810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CD42548D-303E-4CAF-ADB6-0B9606CDFB17}"/>
              </a:ext>
            </a:extLst>
          </p:cNvPr>
          <p:cNvSpPr>
            <a:spLocks noGrp="1"/>
          </p:cNvSpPr>
          <p:nvPr>
            <p:ph type="sldNum" sz="quarter" idx="11"/>
          </p:nvPr>
        </p:nvSpPr>
        <p:spPr/>
        <p:txBody>
          <a:bodyPr/>
          <a:lstStyle/>
          <a:p>
            <a:fld id="{2AC27A5A-7290-4DE1-BA94-4BE8A8E57DCF}" type="slidenum">
              <a:rPr lang="en-US" smtClean="0"/>
              <a:pPr/>
              <a:t>76</a:t>
            </a:fld>
            <a:endParaRPr lang="en-US" dirty="0"/>
          </a:p>
        </p:txBody>
      </p:sp>
      <p:sp>
        <p:nvSpPr>
          <p:cNvPr id="4" name="Espace réservé du texte 3">
            <a:extLst>
              <a:ext uri="{FF2B5EF4-FFF2-40B4-BE49-F238E27FC236}">
                <a16:creationId xmlns:a16="http://schemas.microsoft.com/office/drawing/2014/main" id="{B720666E-54E5-3CE2-201E-0CFBC210AB75}"/>
              </a:ext>
            </a:extLst>
          </p:cNvPr>
          <p:cNvSpPr>
            <a:spLocks noGrp="1"/>
          </p:cNvSpPr>
          <p:nvPr>
            <p:ph type="body" sz="quarter" idx="13"/>
          </p:nvPr>
        </p:nvSpPr>
        <p:spPr/>
        <p:txBody>
          <a:bodyPr/>
          <a:lstStyle/>
          <a:p>
            <a:r>
              <a:rPr lang="fr-FR" dirty="0"/>
              <a:t>Zone de jeu interdit dans une condition anormale du parcours </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pPr lvl="6"/>
            <a:endParaRPr lang="fr-FR" dirty="0"/>
          </a:p>
          <a:p>
            <a:r>
              <a:rPr lang="fr-FR" dirty="0"/>
              <a:t>Balle reposant dans une zone de jeu interdit</a:t>
            </a:r>
          </a:p>
          <a:p>
            <a:pPr lvl="1"/>
            <a:r>
              <a:rPr lang="fr-FR" dirty="0"/>
              <a:t>Dégagement obligatoire </a:t>
            </a:r>
          </a:p>
          <a:p>
            <a:pPr lvl="1"/>
            <a:r>
              <a:rPr lang="fr-FR" dirty="0">
                <a:sym typeface="Wingdings" panose="05000000000000000000" pitchFamily="2" charset="2"/>
              </a:rPr>
              <a:t>L</a:t>
            </a:r>
            <a:r>
              <a:rPr lang="fr-FR" dirty="0"/>
              <a:t>a balle ne doit pas être jouée</a:t>
            </a:r>
          </a:p>
        </p:txBody>
      </p:sp>
    </p:spTree>
    <p:extLst>
      <p:ext uri="{BB962C8B-B14F-4D97-AF65-F5344CB8AC3E}">
        <p14:creationId xmlns:p14="http://schemas.microsoft.com/office/powerpoint/2010/main" val="1980643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2D7D784-B77A-452E-AA90-4D00A0AE8467}"/>
              </a:ext>
            </a:extLst>
          </p:cNvPr>
          <p:cNvSpPr>
            <a:spLocks noGrp="1"/>
          </p:cNvSpPr>
          <p:nvPr>
            <p:ph type="sldNum" sz="quarter" idx="11"/>
          </p:nvPr>
        </p:nvSpPr>
        <p:spPr/>
        <p:txBody>
          <a:bodyPr/>
          <a:lstStyle/>
          <a:p>
            <a:fld id="{2AC27A5A-7290-4DE1-BA94-4BE8A8E57DCF}" type="slidenum">
              <a:rPr lang="en-US" smtClean="0"/>
              <a:pPr/>
              <a:t>77</a:t>
            </a:fld>
            <a:endParaRPr lang="en-US" dirty="0"/>
          </a:p>
        </p:txBody>
      </p:sp>
      <p:sp>
        <p:nvSpPr>
          <p:cNvPr id="5" name="Titre 4">
            <a:extLst>
              <a:ext uri="{FF2B5EF4-FFF2-40B4-BE49-F238E27FC236}">
                <a16:creationId xmlns:a16="http://schemas.microsoft.com/office/drawing/2014/main" id="{B498126B-F0AF-42A8-862B-390966F99F56}"/>
              </a:ext>
            </a:extLst>
          </p:cNvPr>
          <p:cNvSpPr>
            <a:spLocks noGrp="1"/>
          </p:cNvSpPr>
          <p:nvPr>
            <p:ph type="title"/>
          </p:nvPr>
        </p:nvSpPr>
        <p:spPr>
          <a:xfrm>
            <a:off x="377371" y="1779767"/>
            <a:ext cx="4194629" cy="553998"/>
          </a:xfrm>
        </p:spPr>
        <p:txBody>
          <a:bodyPr/>
          <a:lstStyle/>
          <a:p>
            <a:r>
              <a:rPr lang="fr-FR" dirty="0"/>
              <a:t>Balle enfoncée </a:t>
            </a:r>
          </a:p>
        </p:txBody>
      </p:sp>
      <p:sp>
        <p:nvSpPr>
          <p:cNvPr id="7" name="Sous-titre 6">
            <a:extLst>
              <a:ext uri="{FF2B5EF4-FFF2-40B4-BE49-F238E27FC236}">
                <a16:creationId xmlns:a16="http://schemas.microsoft.com/office/drawing/2014/main" id="{4D731610-C292-40E9-9398-4C542060DE5B}"/>
              </a:ext>
            </a:extLst>
          </p:cNvPr>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10578613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FCE6B2EC-804E-4164-A008-D7110F2616AE}"/>
              </a:ext>
            </a:extLst>
          </p:cNvPr>
          <p:cNvSpPr>
            <a:spLocks noGrp="1"/>
          </p:cNvSpPr>
          <p:nvPr>
            <p:ph type="sldNum" sz="quarter" idx="11"/>
          </p:nvPr>
        </p:nvSpPr>
        <p:spPr/>
        <p:txBody>
          <a:bodyPr/>
          <a:lstStyle/>
          <a:p>
            <a:fld id="{2AC27A5A-7290-4DE1-BA94-4BE8A8E57DCF}" type="slidenum">
              <a:rPr lang="en-US" smtClean="0"/>
              <a:pPr/>
              <a:t>78</a:t>
            </a:fld>
            <a:endParaRPr lang="en-US" dirty="0"/>
          </a:p>
        </p:txBody>
      </p:sp>
      <p:sp>
        <p:nvSpPr>
          <p:cNvPr id="4" name="Espace réservé du texte 3">
            <a:extLst>
              <a:ext uri="{FF2B5EF4-FFF2-40B4-BE49-F238E27FC236}">
                <a16:creationId xmlns:a16="http://schemas.microsoft.com/office/drawing/2014/main" id="{68C9A6C1-4488-E8EB-13CD-F1CE84824BD9}"/>
              </a:ext>
            </a:extLst>
          </p:cNvPr>
          <p:cNvSpPr>
            <a:spLocks noGrp="1"/>
          </p:cNvSpPr>
          <p:nvPr>
            <p:ph type="body" sz="quarter" idx="13"/>
          </p:nvPr>
        </p:nvSpPr>
        <p:spPr/>
        <p:txBody>
          <a:bodyPr/>
          <a:lstStyle/>
          <a:p>
            <a:r>
              <a:rPr lang="fr-FR" dirty="0"/>
              <a:t>Autorisation du dégagement </a:t>
            </a: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a:bodyPr>
          <a:lstStyle/>
          <a:p>
            <a:endParaRPr lang="fr-FR" dirty="0"/>
          </a:p>
          <a:p>
            <a:r>
              <a:rPr lang="fr-FR" dirty="0"/>
              <a:t>La balle doit être enfoncée dans la zone générale</a:t>
            </a:r>
          </a:p>
          <a:p>
            <a:pPr lvl="1"/>
            <a:r>
              <a:rPr lang="fr-FR" dirty="0"/>
              <a:t>Seulement pour une balle enfoncée dans la zone générale</a:t>
            </a:r>
          </a:p>
          <a:p>
            <a:pPr lvl="2"/>
            <a:r>
              <a:rPr lang="fr-FR" dirty="0">
                <a:highlight>
                  <a:srgbClr val="C0C0C0"/>
                </a:highlight>
              </a:rPr>
              <a:t>Mais</a:t>
            </a:r>
            <a:r>
              <a:rPr lang="fr-FR" dirty="0"/>
              <a:t> si la balle est enfoncée sur le green, le joueur peut marquer l'emplacement de la balle, la relever et la nettoyer, réparer les dégâts causés par l'impact de la balle, et replacer la balle à son emplacement d'origine</a:t>
            </a:r>
          </a:p>
          <a:p>
            <a:pPr lvl="1"/>
            <a:endParaRPr lang="fr-FR" dirty="0"/>
          </a:p>
          <a:p>
            <a:r>
              <a:rPr lang="fr-FR" dirty="0"/>
              <a:t>La balle d'un joueur est enfoncée seulement si</a:t>
            </a:r>
          </a:p>
          <a:p>
            <a:pPr lvl="2"/>
            <a:r>
              <a:rPr lang="fr-FR" dirty="0"/>
              <a:t>Elle est dans son propre impact créé à la suite du coup précédent du joueur</a:t>
            </a:r>
          </a:p>
          <a:p>
            <a:pPr lvl="2"/>
            <a:r>
              <a:rPr lang="fr-FR" dirty="0"/>
              <a:t>Une partie de la balle est au-dessous du niveau du sol</a:t>
            </a:r>
          </a:p>
          <a:p>
            <a:pPr lvl="1"/>
            <a:endParaRPr lang="fr-FR" dirty="0"/>
          </a:p>
          <a:p>
            <a:pPr lvl="1"/>
            <a:endParaRPr lang="fr-FR" dirty="0"/>
          </a:p>
        </p:txBody>
      </p:sp>
    </p:spTree>
    <p:extLst>
      <p:ext uri="{BB962C8B-B14F-4D97-AF65-F5344CB8AC3E}">
        <p14:creationId xmlns:p14="http://schemas.microsoft.com/office/powerpoint/2010/main" val="230547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7647410-34B8-4E9B-9A4D-C329A4B3F7D9}"/>
              </a:ext>
            </a:extLst>
          </p:cNvPr>
          <p:cNvSpPr>
            <a:spLocks noGrp="1"/>
          </p:cNvSpPr>
          <p:nvPr>
            <p:ph type="sldNum" sz="quarter" idx="10"/>
          </p:nvPr>
        </p:nvSpPr>
        <p:spPr/>
        <p:txBody>
          <a:bodyPr/>
          <a:lstStyle/>
          <a:p>
            <a:fld id="{2AC27A5A-7290-4DE1-BA94-4BE8A8E57DCF}" type="slidenum">
              <a:rPr lang="en-US" smtClean="0"/>
              <a:t>79</a:t>
            </a:fld>
            <a:endParaRPr lang="en-US" dirty="0"/>
          </a:p>
        </p:txBody>
      </p:sp>
      <p:sp>
        <p:nvSpPr>
          <p:cNvPr id="8" name="Espace réservé du texte 7">
            <a:extLst>
              <a:ext uri="{FF2B5EF4-FFF2-40B4-BE49-F238E27FC236}">
                <a16:creationId xmlns:a16="http://schemas.microsoft.com/office/drawing/2014/main" id="{A6B70F1F-4B47-DE13-9D9C-EE2A0B65700A}"/>
              </a:ext>
            </a:extLst>
          </p:cNvPr>
          <p:cNvSpPr>
            <a:spLocks noGrp="1"/>
          </p:cNvSpPr>
          <p:nvPr>
            <p:ph type="body" sz="quarter" idx="13"/>
          </p:nvPr>
        </p:nvSpPr>
        <p:spPr/>
        <p:txBody>
          <a:bodyPr/>
          <a:lstStyle/>
          <a:p>
            <a:endParaRPr lang="fr-FR"/>
          </a:p>
        </p:txBody>
      </p:sp>
      <p:pic>
        <p:nvPicPr>
          <p:cNvPr id="5" name="Image 4" descr="Une image contenant sport athlétique, golf, sport&#10;&#10;Description générée avec un niveau de confiance très élevé">
            <a:extLst>
              <a:ext uri="{FF2B5EF4-FFF2-40B4-BE49-F238E27FC236}">
                <a16:creationId xmlns:a16="http://schemas.microsoft.com/office/drawing/2014/main" id="{7853E2B3-1C2D-4538-8583-CAAA040531E9}"/>
              </a:ext>
            </a:extLst>
          </p:cNvPr>
          <p:cNvPicPr>
            <a:picLocks noChangeAspect="1"/>
          </p:cNvPicPr>
          <p:nvPr/>
        </p:nvPicPr>
        <p:blipFill>
          <a:blip r:embed="rId2"/>
          <a:stretch>
            <a:fillRect/>
          </a:stretch>
        </p:blipFill>
        <p:spPr>
          <a:xfrm>
            <a:off x="3033992" y="0"/>
            <a:ext cx="3076015" cy="5143500"/>
          </a:xfrm>
          <a:prstGeom prst="rect">
            <a:avLst/>
          </a:prstGeom>
        </p:spPr>
      </p:pic>
    </p:spTree>
    <p:extLst>
      <p:ext uri="{BB962C8B-B14F-4D97-AF65-F5344CB8AC3E}">
        <p14:creationId xmlns:p14="http://schemas.microsoft.com/office/powerpoint/2010/main" val="101020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906854-E9EE-1C8B-9385-5736025249D4}"/>
              </a:ext>
            </a:extLst>
          </p:cNvPr>
          <p:cNvSpPr>
            <a:spLocks noGrp="1"/>
          </p:cNvSpPr>
          <p:nvPr>
            <p:ph type="sldNum" sz="quarter" idx="11"/>
          </p:nvPr>
        </p:nvSpPr>
        <p:spPr>
          <a:xfrm>
            <a:off x="957995" y="4724011"/>
            <a:ext cx="2133600" cy="184666"/>
          </a:xfrm>
        </p:spPr>
        <p:txBody>
          <a:bodyPr/>
          <a:lstStyle/>
          <a:p>
            <a:fld id="{7A6DC197-B13F-6440-9349-C18AF8FE5C02}" type="slidenum">
              <a:rPr lang="fr-FR" smtClean="0"/>
              <a:pPr/>
              <a:t>8</a:t>
            </a:fld>
            <a:endParaRPr lang="fr-FR" dirty="0"/>
          </a:p>
        </p:txBody>
      </p:sp>
      <p:sp>
        <p:nvSpPr>
          <p:cNvPr id="7" name="Espace réservé du texte 6">
            <a:extLst>
              <a:ext uri="{FF2B5EF4-FFF2-40B4-BE49-F238E27FC236}">
                <a16:creationId xmlns:a16="http://schemas.microsoft.com/office/drawing/2014/main" id="{36E88798-656A-030F-765E-E1D75FDC192B}"/>
              </a:ext>
            </a:extLst>
          </p:cNvPr>
          <p:cNvSpPr>
            <a:spLocks noGrp="1"/>
          </p:cNvSpPr>
          <p:nvPr>
            <p:ph type="body" sz="quarter" idx="13"/>
          </p:nvPr>
        </p:nvSpPr>
        <p:spPr/>
        <p:txBody>
          <a:bodyPr/>
          <a:lstStyle/>
          <a:p>
            <a:endParaRPr lang="fr-FR"/>
          </a:p>
        </p:txBody>
      </p:sp>
      <p:sp>
        <p:nvSpPr>
          <p:cNvPr id="4" name="Espace réservé du contenu 3">
            <a:extLst>
              <a:ext uri="{FF2B5EF4-FFF2-40B4-BE49-F238E27FC236}">
                <a16:creationId xmlns:a16="http://schemas.microsoft.com/office/drawing/2014/main" id="{B258979A-46EA-7027-DBAB-75119B93A46B}"/>
              </a:ext>
            </a:extLst>
          </p:cNvPr>
          <p:cNvSpPr>
            <a:spLocks noGrp="1"/>
          </p:cNvSpPr>
          <p:nvPr>
            <p:ph idx="1"/>
          </p:nvPr>
        </p:nvSpPr>
        <p:spPr>
          <a:xfrm>
            <a:off x="430707" y="768716"/>
            <a:ext cx="8280000" cy="3606067"/>
          </a:xfrm>
        </p:spPr>
        <p:txBody>
          <a:bodyPr/>
          <a:lstStyle/>
          <a:p>
            <a:r>
              <a:rPr lang="fr-FR" dirty="0"/>
              <a:t>Entre le jeu de deux trous.</a:t>
            </a:r>
          </a:p>
          <a:p>
            <a:pPr lvl="1"/>
            <a:r>
              <a:rPr lang="fr-FR" dirty="0"/>
              <a:t>Entraînement interdit entre le jeu de deux trous.</a:t>
            </a:r>
          </a:p>
          <a:p>
            <a:pPr lvl="1"/>
            <a:r>
              <a:rPr lang="fr-FR" dirty="0">
                <a:highlight>
                  <a:srgbClr val="C0C0C0"/>
                </a:highlight>
              </a:rPr>
              <a:t>Exception</a:t>
            </a:r>
          </a:p>
          <a:p>
            <a:pPr lvl="2"/>
            <a:r>
              <a:rPr lang="fr-FR" dirty="0"/>
              <a:t>Le joueur peut s'entraîner au putting ou aux petites approches sur ou près</a:t>
            </a:r>
          </a:p>
          <a:p>
            <a:pPr lvl="3"/>
            <a:r>
              <a:rPr lang="fr-FR" dirty="0"/>
              <a:t>Du green du dernier trou joué et de tout green d'entraînement.</a:t>
            </a:r>
          </a:p>
          <a:p>
            <a:pPr lvl="3"/>
            <a:r>
              <a:rPr lang="fr-FR" dirty="0"/>
              <a:t>De la zone de départ du trou suivant. </a:t>
            </a:r>
          </a:p>
          <a:p>
            <a:pPr lvl="2"/>
            <a:r>
              <a:rPr lang="fr-FR" dirty="0">
                <a:highlight>
                  <a:srgbClr val="C0C0C0"/>
                </a:highlight>
              </a:rPr>
              <a:t>Mais</a:t>
            </a:r>
            <a:r>
              <a:rPr lang="fr-FR" dirty="0"/>
              <a:t> pas d'un bunker et sans retarder le jeu de manière déraisonnable. </a:t>
            </a:r>
          </a:p>
          <a:p>
            <a:endParaRPr lang="fr-FR" dirty="0"/>
          </a:p>
        </p:txBody>
      </p:sp>
    </p:spTree>
    <p:extLst>
      <p:ext uri="{BB962C8B-B14F-4D97-AF65-F5344CB8AC3E}">
        <p14:creationId xmlns:p14="http://schemas.microsoft.com/office/powerpoint/2010/main" val="8354141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54CB36C4-2B09-4E01-9696-D48044C694A8}"/>
              </a:ext>
            </a:extLst>
          </p:cNvPr>
          <p:cNvSpPr>
            <a:spLocks noGrp="1"/>
          </p:cNvSpPr>
          <p:nvPr>
            <p:ph type="sldNum" sz="quarter" idx="11"/>
          </p:nvPr>
        </p:nvSpPr>
        <p:spPr/>
        <p:txBody>
          <a:bodyPr/>
          <a:lstStyle/>
          <a:p>
            <a:fld id="{2AC27A5A-7290-4DE1-BA94-4BE8A8E57DCF}" type="slidenum">
              <a:rPr lang="en-US" smtClean="0"/>
              <a:pPr/>
              <a:t>80</a:t>
            </a:fld>
            <a:endParaRPr lang="en-US" dirty="0"/>
          </a:p>
        </p:txBody>
      </p:sp>
      <p:sp>
        <p:nvSpPr>
          <p:cNvPr id="5" name="Espace réservé du texte 4">
            <a:extLst>
              <a:ext uri="{FF2B5EF4-FFF2-40B4-BE49-F238E27FC236}">
                <a16:creationId xmlns:a16="http://schemas.microsoft.com/office/drawing/2014/main" id="{FD331547-5A69-508E-C873-92700BBE4B2E}"/>
              </a:ext>
            </a:extLst>
          </p:cNvPr>
          <p:cNvSpPr>
            <a:spLocks noGrp="1"/>
          </p:cNvSpPr>
          <p:nvPr>
            <p:ph type="body" sz="quarter" idx="13"/>
          </p:nvPr>
        </p:nvSpPr>
        <p:spPr/>
        <p:txBody>
          <a:bodyPr/>
          <a:lstStyle/>
          <a:p>
            <a:endParaRPr lang="fr-FR"/>
          </a:p>
        </p:txBody>
      </p:sp>
      <p:sp>
        <p:nvSpPr>
          <p:cNvPr id="3" name="Espace réservé du contenu 2">
            <a:extLst>
              <a:ext uri="{FF2B5EF4-FFF2-40B4-BE49-F238E27FC236}">
                <a16:creationId xmlns:a16="http://schemas.microsoft.com/office/drawing/2014/main" id="{1ED5E87A-2001-4332-9B59-28B2A3AA49B7}"/>
              </a:ext>
            </a:extLst>
          </p:cNvPr>
          <p:cNvSpPr>
            <a:spLocks noGrp="1"/>
          </p:cNvSpPr>
          <p:nvPr>
            <p:ph idx="1"/>
          </p:nvPr>
        </p:nvSpPr>
        <p:spPr/>
        <p:txBody>
          <a:bodyPr>
            <a:normAutofit fontScale="92500" lnSpcReduction="10000"/>
          </a:bodyPr>
          <a:lstStyle/>
          <a:p>
            <a:pPr lvl="1"/>
            <a:endParaRPr lang="fr-FR" dirty="0"/>
          </a:p>
          <a:p>
            <a:r>
              <a:rPr lang="fr-FR" dirty="0"/>
              <a:t>Dégagement gratuit</a:t>
            </a:r>
          </a:p>
          <a:p>
            <a:pPr lvl="1"/>
            <a:r>
              <a:rPr lang="fr-FR" dirty="0"/>
              <a:t>Dropper la balle d'origine, ou une autre balle, dans la zone de dégagement</a:t>
            </a:r>
          </a:p>
          <a:p>
            <a:pPr lvl="1"/>
            <a:endParaRPr lang="fr-FR" dirty="0"/>
          </a:p>
          <a:p>
            <a:r>
              <a:rPr lang="fr-FR" dirty="0"/>
              <a:t>Zone de dégagement</a:t>
            </a:r>
          </a:p>
          <a:p>
            <a:pPr lvl="1"/>
            <a:r>
              <a:rPr lang="fr-FR" dirty="0"/>
              <a:t>Point de référence : </a:t>
            </a:r>
          </a:p>
          <a:p>
            <a:pPr lvl="2"/>
            <a:r>
              <a:rPr lang="fr-FR" dirty="0"/>
              <a:t>Emplacement juste derrière celui où la balle est enfoncée</a:t>
            </a:r>
          </a:p>
          <a:p>
            <a:pPr lvl="1"/>
            <a:r>
              <a:rPr lang="fr-FR" dirty="0"/>
              <a:t>Dimension de la zone de dégagement : </a:t>
            </a:r>
          </a:p>
          <a:p>
            <a:pPr lvl="2"/>
            <a:r>
              <a:rPr lang="fr-FR" dirty="0"/>
              <a:t>Une longueur de club</a:t>
            </a:r>
          </a:p>
          <a:p>
            <a:pPr lvl="1"/>
            <a:r>
              <a:rPr lang="fr-FR" dirty="0"/>
              <a:t>Restrictions sur la zone de dégagement : </a:t>
            </a:r>
          </a:p>
          <a:p>
            <a:pPr lvl="3"/>
            <a:r>
              <a:rPr lang="fr-FR" dirty="0"/>
              <a:t>Elle doit être dans la zone générale </a:t>
            </a:r>
          </a:p>
          <a:p>
            <a:pPr lvl="3"/>
            <a:r>
              <a:rPr lang="fr-FR" dirty="0"/>
              <a:t>Elle ne doit pas être plus près du trou que le point de référence</a:t>
            </a:r>
          </a:p>
        </p:txBody>
      </p:sp>
    </p:spTree>
    <p:extLst>
      <p:ext uri="{BB962C8B-B14F-4D97-AF65-F5344CB8AC3E}">
        <p14:creationId xmlns:p14="http://schemas.microsoft.com/office/powerpoint/2010/main" val="41587815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4CED31D-899C-EDC9-90E6-1A63BC480A28}"/>
              </a:ext>
            </a:extLst>
          </p:cNvPr>
          <p:cNvSpPr>
            <a:spLocks noGrp="1"/>
          </p:cNvSpPr>
          <p:nvPr>
            <p:ph idx="1"/>
          </p:nvPr>
        </p:nvSpPr>
        <p:spPr/>
        <p:txBody>
          <a:bodyPr/>
          <a:lstStyle/>
          <a:p>
            <a:endParaRPr lang="fr-FR"/>
          </a:p>
        </p:txBody>
      </p:sp>
      <p:sp>
        <p:nvSpPr>
          <p:cNvPr id="2" name="Espace réservé du numéro de diapositive 1">
            <a:extLst>
              <a:ext uri="{FF2B5EF4-FFF2-40B4-BE49-F238E27FC236}">
                <a16:creationId xmlns:a16="http://schemas.microsoft.com/office/drawing/2014/main" id="{17D3A171-D548-43F1-AF9D-EBAAFDA5A9B9}"/>
              </a:ext>
            </a:extLst>
          </p:cNvPr>
          <p:cNvSpPr>
            <a:spLocks noGrp="1"/>
          </p:cNvSpPr>
          <p:nvPr>
            <p:ph type="sldNum" sz="quarter" idx="12"/>
          </p:nvPr>
        </p:nvSpPr>
        <p:spPr/>
        <p:txBody>
          <a:bodyPr/>
          <a:lstStyle/>
          <a:p>
            <a:fld id="{2AC27A5A-7290-4DE1-BA94-4BE8A8E57DCF}" type="slidenum">
              <a:rPr lang="en-US" smtClean="0"/>
              <a:t>81</a:t>
            </a:fld>
            <a:endParaRPr lang="en-US" dirty="0"/>
          </a:p>
        </p:txBody>
      </p:sp>
      <p:pic>
        <p:nvPicPr>
          <p:cNvPr id="7" name="Image 6">
            <a:extLst>
              <a:ext uri="{FF2B5EF4-FFF2-40B4-BE49-F238E27FC236}">
                <a16:creationId xmlns:a16="http://schemas.microsoft.com/office/drawing/2014/main" id="{F1B0517E-F9DB-47A2-984A-30CCF2520B34}"/>
              </a:ext>
            </a:extLst>
          </p:cNvPr>
          <p:cNvPicPr>
            <a:picLocks noChangeAspect="1"/>
          </p:cNvPicPr>
          <p:nvPr/>
        </p:nvPicPr>
        <p:blipFill>
          <a:blip r:embed="rId2"/>
          <a:stretch>
            <a:fillRect/>
          </a:stretch>
        </p:blipFill>
        <p:spPr>
          <a:xfrm>
            <a:off x="452137" y="0"/>
            <a:ext cx="8239726" cy="5143500"/>
          </a:xfrm>
          <a:prstGeom prst="rect">
            <a:avLst/>
          </a:prstGeom>
        </p:spPr>
      </p:pic>
    </p:spTree>
    <p:extLst>
      <p:ext uri="{BB962C8B-B14F-4D97-AF65-F5344CB8AC3E}">
        <p14:creationId xmlns:p14="http://schemas.microsoft.com/office/powerpoint/2010/main" val="12739586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59AB1871-97B7-48CB-9062-68FC508FA336}"/>
              </a:ext>
            </a:extLst>
          </p:cNvPr>
          <p:cNvSpPr>
            <a:spLocks noGrp="1"/>
          </p:cNvSpPr>
          <p:nvPr>
            <p:ph type="sldNum" sz="quarter" idx="11"/>
          </p:nvPr>
        </p:nvSpPr>
        <p:spPr/>
        <p:txBody>
          <a:bodyPr/>
          <a:lstStyle/>
          <a:p>
            <a:fld id="{2AC27A5A-7290-4DE1-BA94-4BE8A8E57DCF}" type="slidenum">
              <a:rPr lang="en-US" smtClean="0"/>
              <a:pPr/>
              <a:t>82</a:t>
            </a:fld>
            <a:endParaRPr lang="en-US" dirty="0"/>
          </a:p>
        </p:txBody>
      </p:sp>
      <p:sp>
        <p:nvSpPr>
          <p:cNvPr id="5" name="Titre 4">
            <a:extLst>
              <a:ext uri="{FF2B5EF4-FFF2-40B4-BE49-F238E27FC236}">
                <a16:creationId xmlns:a16="http://schemas.microsoft.com/office/drawing/2014/main" id="{7699AD03-3FB8-4ADF-B788-711507E174FF}"/>
              </a:ext>
            </a:extLst>
          </p:cNvPr>
          <p:cNvSpPr>
            <a:spLocks noGrp="1"/>
          </p:cNvSpPr>
          <p:nvPr>
            <p:ph type="title"/>
          </p:nvPr>
        </p:nvSpPr>
        <p:spPr>
          <a:xfrm>
            <a:off x="377371" y="1779767"/>
            <a:ext cx="4194629" cy="553998"/>
          </a:xfrm>
        </p:spPr>
        <p:txBody>
          <a:bodyPr/>
          <a:lstStyle/>
          <a:p>
            <a:r>
              <a:rPr lang="fr-FR" dirty="0"/>
              <a:t>Zones à pénalité </a:t>
            </a:r>
          </a:p>
        </p:txBody>
      </p:sp>
      <p:sp>
        <p:nvSpPr>
          <p:cNvPr id="3" name="Sous-titre 2">
            <a:extLst>
              <a:ext uri="{FF2B5EF4-FFF2-40B4-BE49-F238E27FC236}">
                <a16:creationId xmlns:a16="http://schemas.microsoft.com/office/drawing/2014/main" id="{705FCE62-1CA2-4FE3-86C2-5225617C3ADD}"/>
              </a:ext>
            </a:extLst>
          </p:cNvPr>
          <p:cNvSpPr>
            <a:spLocks noGrp="1"/>
          </p:cNvSpPr>
          <p:nvPr>
            <p:ph type="body" sz="quarter" idx="12"/>
          </p:nvPr>
        </p:nvSpPr>
        <p:spPr/>
        <p:txBody>
          <a:bodyPr>
            <a:normAutofit/>
          </a:bodyPr>
          <a:lstStyle/>
          <a:p>
            <a:endParaRPr lang="fr-FR" dirty="0"/>
          </a:p>
        </p:txBody>
      </p:sp>
    </p:spTree>
    <p:extLst>
      <p:ext uri="{BB962C8B-B14F-4D97-AF65-F5344CB8AC3E}">
        <p14:creationId xmlns:p14="http://schemas.microsoft.com/office/powerpoint/2010/main" val="3086484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27B6B7DF-CFC9-4E06-B4E3-6749D5F5E946}"/>
              </a:ext>
            </a:extLst>
          </p:cNvPr>
          <p:cNvSpPr>
            <a:spLocks noGrp="1"/>
          </p:cNvSpPr>
          <p:nvPr>
            <p:ph type="sldNum" sz="quarter" idx="11"/>
          </p:nvPr>
        </p:nvSpPr>
        <p:spPr/>
        <p:txBody>
          <a:bodyPr/>
          <a:lstStyle/>
          <a:p>
            <a:fld id="{2AC27A5A-7290-4DE1-BA94-4BE8A8E57DCF}" type="slidenum">
              <a:rPr lang="en-US" smtClean="0"/>
              <a:t>83</a:t>
            </a:fld>
            <a:endParaRPr lang="en-US" dirty="0"/>
          </a:p>
        </p:txBody>
      </p:sp>
      <p:sp>
        <p:nvSpPr>
          <p:cNvPr id="3" name="Espace réservé du texte 2">
            <a:extLst>
              <a:ext uri="{FF2B5EF4-FFF2-40B4-BE49-F238E27FC236}">
                <a16:creationId xmlns:a16="http://schemas.microsoft.com/office/drawing/2014/main" id="{B55B15D7-350E-B325-46BF-3226364DF698}"/>
              </a:ext>
            </a:extLst>
          </p:cNvPr>
          <p:cNvSpPr>
            <a:spLocks noGrp="1"/>
          </p:cNvSpPr>
          <p:nvPr>
            <p:ph type="body" sz="quarter" idx="12"/>
          </p:nvPr>
        </p:nvSpPr>
        <p:spPr/>
        <p:txBody>
          <a:bodyPr/>
          <a:lstStyle/>
          <a:p>
            <a:r>
              <a:rPr lang="fr-FR" dirty="0"/>
              <a:t>Définition</a:t>
            </a:r>
          </a:p>
        </p:txBody>
      </p:sp>
      <p:sp>
        <p:nvSpPr>
          <p:cNvPr id="6" name="Espace réservé du contenu 5">
            <a:extLst>
              <a:ext uri="{FF2B5EF4-FFF2-40B4-BE49-F238E27FC236}">
                <a16:creationId xmlns:a16="http://schemas.microsoft.com/office/drawing/2014/main" id="{BA68C615-37F2-4793-9F73-6A0BA47E8702}"/>
              </a:ext>
            </a:extLst>
          </p:cNvPr>
          <p:cNvSpPr>
            <a:spLocks noGrp="1"/>
          </p:cNvSpPr>
          <p:nvPr>
            <p:ph idx="1"/>
          </p:nvPr>
        </p:nvSpPr>
        <p:spPr/>
        <p:txBody>
          <a:bodyPr/>
          <a:lstStyle/>
          <a:p>
            <a:r>
              <a:rPr lang="fr-FR" dirty="0"/>
              <a:t>Types de zone à pénalité</a:t>
            </a:r>
          </a:p>
          <a:p>
            <a:pPr lvl="1"/>
            <a:r>
              <a:rPr lang="fr-FR" dirty="0"/>
              <a:t>Les zones à pénalité</a:t>
            </a:r>
          </a:p>
          <a:p>
            <a:pPr lvl="3"/>
            <a:r>
              <a:rPr lang="fr-FR" dirty="0"/>
              <a:t>soit rouge</a:t>
            </a:r>
          </a:p>
          <a:p>
            <a:pPr lvl="3"/>
            <a:r>
              <a:rPr lang="fr-FR" dirty="0"/>
              <a:t>soit jaune</a:t>
            </a:r>
          </a:p>
          <a:p>
            <a:pPr lvl="1"/>
            <a:r>
              <a:rPr lang="fr-FR" dirty="0">
                <a:sym typeface="Wingdings" panose="05000000000000000000" pitchFamily="2" charset="2"/>
              </a:rPr>
              <a:t>La couleur d</a:t>
            </a:r>
            <a:r>
              <a:rPr lang="fr-FR" dirty="0"/>
              <a:t>étermine les options de dégagement</a:t>
            </a:r>
          </a:p>
          <a:p>
            <a:pPr lvl="1"/>
            <a:endParaRPr lang="fr-FR" dirty="0"/>
          </a:p>
          <a:p>
            <a:r>
              <a:rPr lang="fr-FR" dirty="0"/>
              <a:t>Jouer la balle</a:t>
            </a:r>
          </a:p>
          <a:p>
            <a:pPr lvl="1"/>
            <a:r>
              <a:rPr lang="fr-FR" dirty="0"/>
              <a:t>Même disposition que dans la zone générale</a:t>
            </a:r>
          </a:p>
          <a:p>
            <a:pPr lvl="2"/>
            <a:r>
              <a:rPr lang="fr-FR" dirty="0"/>
              <a:t>Poser son club</a:t>
            </a:r>
          </a:p>
          <a:p>
            <a:pPr lvl="2"/>
            <a:r>
              <a:rPr lang="fr-FR" dirty="0"/>
              <a:t>Enlever des détritus</a:t>
            </a:r>
          </a:p>
          <a:p>
            <a:pPr lvl="1"/>
            <a:endParaRPr lang="fr-FR" dirty="0"/>
          </a:p>
        </p:txBody>
      </p:sp>
    </p:spTree>
    <p:extLst>
      <p:ext uri="{BB962C8B-B14F-4D97-AF65-F5344CB8AC3E}">
        <p14:creationId xmlns:p14="http://schemas.microsoft.com/office/powerpoint/2010/main" val="14012578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5D245A5-45B8-7264-15B1-115039C352EB}"/>
              </a:ext>
            </a:extLst>
          </p:cNvPr>
          <p:cNvSpPr>
            <a:spLocks noGrp="1"/>
          </p:cNvSpPr>
          <p:nvPr>
            <p:ph type="sldNum" sz="quarter" idx="11"/>
          </p:nvPr>
        </p:nvSpPr>
        <p:spPr/>
        <p:txBody>
          <a:bodyPr/>
          <a:lstStyle/>
          <a:p>
            <a:fld id="{7A6DC197-B13F-6440-9349-C18AF8FE5C02}" type="slidenum">
              <a:rPr lang="fr-FR" smtClean="0"/>
              <a:pPr/>
              <a:t>84</a:t>
            </a:fld>
            <a:endParaRPr lang="fr-FR" dirty="0"/>
          </a:p>
        </p:txBody>
      </p:sp>
      <p:sp>
        <p:nvSpPr>
          <p:cNvPr id="5" name="Espace réservé du texte 4">
            <a:extLst>
              <a:ext uri="{FF2B5EF4-FFF2-40B4-BE49-F238E27FC236}">
                <a16:creationId xmlns:a16="http://schemas.microsoft.com/office/drawing/2014/main" id="{70F97826-C6EA-531D-976B-C79446A6975C}"/>
              </a:ext>
            </a:extLst>
          </p:cNvPr>
          <p:cNvSpPr>
            <a:spLocks noGrp="1"/>
          </p:cNvSpPr>
          <p:nvPr>
            <p:ph type="body" sz="quarter" idx="12"/>
          </p:nvPr>
        </p:nvSpPr>
        <p:spPr/>
        <p:txBody>
          <a:bodyPr/>
          <a:lstStyle/>
          <a:p>
            <a:r>
              <a:rPr lang="fr-FR" dirty="0"/>
              <a:t>Options possibles</a:t>
            </a:r>
          </a:p>
        </p:txBody>
      </p:sp>
      <p:sp>
        <p:nvSpPr>
          <p:cNvPr id="4" name="Espace réservé du contenu 3">
            <a:extLst>
              <a:ext uri="{FF2B5EF4-FFF2-40B4-BE49-F238E27FC236}">
                <a16:creationId xmlns:a16="http://schemas.microsoft.com/office/drawing/2014/main" id="{108DF88B-A1A5-73D6-3A7B-234DD238F5EF}"/>
              </a:ext>
            </a:extLst>
          </p:cNvPr>
          <p:cNvSpPr>
            <a:spLocks noGrp="1"/>
          </p:cNvSpPr>
          <p:nvPr>
            <p:ph idx="1"/>
          </p:nvPr>
        </p:nvSpPr>
        <p:spPr/>
        <p:txBody>
          <a:bodyPr/>
          <a:lstStyle/>
          <a:p>
            <a:r>
              <a:rPr lang="fr-FR" dirty="0"/>
              <a:t>Options possibles</a:t>
            </a:r>
          </a:p>
          <a:p>
            <a:pPr lvl="1"/>
            <a:r>
              <a:rPr lang="fr-FR" dirty="0"/>
              <a:t>Jouer la balle comme elle repose sans pénalité</a:t>
            </a:r>
          </a:p>
          <a:p>
            <a:pPr lvl="1"/>
            <a:r>
              <a:rPr lang="fr-FR" dirty="0"/>
              <a:t>Se dégager avec un coup de pénalité</a:t>
            </a:r>
          </a:p>
          <a:p>
            <a:pPr lvl="1"/>
            <a:endParaRPr lang="fr-FR" dirty="0"/>
          </a:p>
          <a:p>
            <a:r>
              <a:rPr lang="fr-FR" dirty="0"/>
              <a:t>Pas de dégagement possible pour :</a:t>
            </a:r>
          </a:p>
          <a:p>
            <a:pPr lvl="2"/>
            <a:r>
              <a:rPr lang="fr-FR" dirty="0"/>
              <a:t>Une condition anormale du parcours</a:t>
            </a:r>
          </a:p>
          <a:p>
            <a:pPr lvl="2"/>
            <a:r>
              <a:rPr lang="fr-FR" dirty="0"/>
              <a:t>Une balle enfoncée</a:t>
            </a:r>
          </a:p>
          <a:p>
            <a:pPr lvl="2"/>
            <a:r>
              <a:rPr lang="fr-FR" dirty="0"/>
              <a:t>Une balle injouable</a:t>
            </a:r>
          </a:p>
        </p:txBody>
      </p:sp>
    </p:spTree>
    <p:extLst>
      <p:ext uri="{BB962C8B-B14F-4D97-AF65-F5344CB8AC3E}">
        <p14:creationId xmlns:p14="http://schemas.microsoft.com/office/powerpoint/2010/main" val="25201747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1A12DF7-4967-49ED-A835-C4D78CCA67D1}"/>
              </a:ext>
            </a:extLst>
          </p:cNvPr>
          <p:cNvSpPr>
            <a:spLocks noGrp="1"/>
          </p:cNvSpPr>
          <p:nvPr>
            <p:ph type="sldNum" sz="quarter" idx="11"/>
          </p:nvPr>
        </p:nvSpPr>
        <p:spPr/>
        <p:txBody>
          <a:bodyPr/>
          <a:lstStyle/>
          <a:p>
            <a:fld id="{2AC27A5A-7290-4DE1-BA94-4BE8A8E57DCF}" type="slidenum">
              <a:rPr lang="en-US" smtClean="0"/>
              <a:pPr/>
              <a:t>85</a:t>
            </a:fld>
            <a:endParaRPr lang="en-US" dirty="0"/>
          </a:p>
        </p:txBody>
      </p:sp>
      <p:sp>
        <p:nvSpPr>
          <p:cNvPr id="3" name="Espace réservé du texte 2">
            <a:extLst>
              <a:ext uri="{FF2B5EF4-FFF2-40B4-BE49-F238E27FC236}">
                <a16:creationId xmlns:a16="http://schemas.microsoft.com/office/drawing/2014/main" id="{1033E661-05F1-A0BD-EC2E-F760A0A91AD5}"/>
              </a:ext>
            </a:extLst>
          </p:cNvPr>
          <p:cNvSpPr>
            <a:spLocks noGrp="1"/>
          </p:cNvSpPr>
          <p:nvPr>
            <p:ph type="body" sz="quarter" idx="12"/>
          </p:nvPr>
        </p:nvSpPr>
        <p:spPr/>
        <p:txBody>
          <a:bodyPr/>
          <a:lstStyle/>
          <a:p>
            <a:r>
              <a:rPr lang="fr-FR" dirty="0"/>
              <a:t>Options de dégagement</a:t>
            </a:r>
          </a:p>
        </p:txBody>
      </p:sp>
      <p:sp>
        <p:nvSpPr>
          <p:cNvPr id="16" name="Espace réservé du contenu 15">
            <a:extLst>
              <a:ext uri="{FF2B5EF4-FFF2-40B4-BE49-F238E27FC236}">
                <a16:creationId xmlns:a16="http://schemas.microsoft.com/office/drawing/2014/main" id="{2889438C-96BC-44CA-B35E-50C7BEC831DF}"/>
              </a:ext>
            </a:extLst>
          </p:cNvPr>
          <p:cNvSpPr>
            <a:spLocks noGrp="1"/>
          </p:cNvSpPr>
          <p:nvPr>
            <p:ph idx="1"/>
          </p:nvPr>
        </p:nvSpPr>
        <p:spPr/>
        <p:txBody>
          <a:bodyPr>
            <a:normAutofit/>
          </a:bodyPr>
          <a:lstStyle/>
          <a:p>
            <a:pPr lvl="1"/>
            <a:r>
              <a:rPr lang="fr-FR" dirty="0"/>
              <a:t>Les options de dégagement possibles, chacune avec un coup de pénalité sont :</a:t>
            </a:r>
          </a:p>
          <a:p>
            <a:endParaRPr lang="fr-FR" dirty="0"/>
          </a:p>
          <a:p>
            <a:r>
              <a:rPr lang="fr-FR" dirty="0"/>
              <a:t>Dégagement coup et distance</a:t>
            </a:r>
          </a:p>
          <a:p>
            <a:pPr lvl="1"/>
            <a:r>
              <a:rPr lang="fr-FR" dirty="0"/>
              <a:t>Le joueur peut jouer une balle, de l'endroit où le coup précédent a été joué</a:t>
            </a:r>
          </a:p>
          <a:p>
            <a:endParaRPr lang="fr-FR" dirty="0"/>
          </a:p>
          <a:p>
            <a:r>
              <a:rPr lang="fr-FR" dirty="0"/>
              <a:t>Dégagement en arrière sur la ligne</a:t>
            </a:r>
          </a:p>
          <a:p>
            <a:pPr lvl="1"/>
            <a:r>
              <a:rPr lang="fr-FR" dirty="0"/>
              <a:t>Dropper une balle, sur une ligne de référence « trou / dernier point d’entrée dans la ZAP » (sans limite sur la distance en arrière)</a:t>
            </a:r>
          </a:p>
          <a:p>
            <a:endParaRPr lang="fr-FR" dirty="0"/>
          </a:p>
          <a:p>
            <a:r>
              <a:rPr lang="fr-FR" dirty="0"/>
              <a:t>Dégagement latéral (seulement pour les zones à pénalité rouges)</a:t>
            </a:r>
          </a:p>
          <a:p>
            <a:pPr lvl="1"/>
            <a:r>
              <a:rPr lang="fr-FR" dirty="0"/>
              <a:t>Dropper une balle, dans la zone de dégagement latérale</a:t>
            </a:r>
          </a:p>
          <a:p>
            <a:pPr lvl="1"/>
            <a:endParaRPr lang="fr-FR" dirty="0"/>
          </a:p>
        </p:txBody>
      </p:sp>
    </p:spTree>
    <p:extLst>
      <p:ext uri="{BB962C8B-B14F-4D97-AF65-F5344CB8AC3E}">
        <p14:creationId xmlns:p14="http://schemas.microsoft.com/office/powerpoint/2010/main" val="25890250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F503D52-5F7B-4A74-9A5A-067B624CF2AD}"/>
              </a:ext>
            </a:extLst>
          </p:cNvPr>
          <p:cNvSpPr>
            <a:spLocks noGrp="1"/>
          </p:cNvSpPr>
          <p:nvPr>
            <p:ph type="sldNum" sz="quarter" idx="10"/>
          </p:nvPr>
        </p:nvSpPr>
        <p:spPr/>
        <p:txBody>
          <a:bodyPr/>
          <a:lstStyle/>
          <a:p>
            <a:fld id="{2AC27A5A-7290-4DE1-BA94-4BE8A8E57DCF}" type="slidenum">
              <a:rPr lang="en-US" smtClean="0"/>
              <a:t>86</a:t>
            </a:fld>
            <a:endParaRPr lang="en-US" dirty="0"/>
          </a:p>
        </p:txBody>
      </p:sp>
      <p:sp>
        <p:nvSpPr>
          <p:cNvPr id="3" name="Espace réservé du texte 2">
            <a:extLst>
              <a:ext uri="{FF2B5EF4-FFF2-40B4-BE49-F238E27FC236}">
                <a16:creationId xmlns:a16="http://schemas.microsoft.com/office/drawing/2014/main" id="{260A744F-7AE7-35F5-C26A-A12538C4407D}"/>
              </a:ext>
            </a:extLst>
          </p:cNvPr>
          <p:cNvSpPr>
            <a:spLocks noGrp="1"/>
          </p:cNvSpPr>
          <p:nvPr>
            <p:ph type="body" sz="quarter" idx="13"/>
          </p:nvPr>
        </p:nvSpPr>
        <p:spPr/>
        <p:txBody>
          <a:bodyPr/>
          <a:lstStyle/>
          <a:p>
            <a:endParaRPr lang="fr-FR"/>
          </a:p>
        </p:txBody>
      </p:sp>
      <p:pic>
        <p:nvPicPr>
          <p:cNvPr id="10" name="Image 9">
            <a:extLst>
              <a:ext uri="{FF2B5EF4-FFF2-40B4-BE49-F238E27FC236}">
                <a16:creationId xmlns:a16="http://schemas.microsoft.com/office/drawing/2014/main" id="{0B0CC65F-6B3F-B3AF-D51A-1D4EA2135E46}"/>
              </a:ext>
            </a:extLst>
          </p:cNvPr>
          <p:cNvPicPr>
            <a:picLocks noChangeAspect="1"/>
          </p:cNvPicPr>
          <p:nvPr/>
        </p:nvPicPr>
        <p:blipFill>
          <a:blip r:embed="rId2"/>
          <a:stretch>
            <a:fillRect/>
          </a:stretch>
        </p:blipFill>
        <p:spPr>
          <a:xfrm>
            <a:off x="410035" y="0"/>
            <a:ext cx="8321344" cy="5143500"/>
          </a:xfrm>
          <a:prstGeom prst="rect">
            <a:avLst/>
          </a:prstGeom>
        </p:spPr>
      </p:pic>
    </p:spTree>
    <p:extLst>
      <p:ext uri="{BB962C8B-B14F-4D97-AF65-F5344CB8AC3E}">
        <p14:creationId xmlns:p14="http://schemas.microsoft.com/office/powerpoint/2010/main" val="20306420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EB7876E-1BA1-4F8F-BA34-AE21B1620E6C}"/>
              </a:ext>
            </a:extLst>
          </p:cNvPr>
          <p:cNvSpPr>
            <a:spLocks noGrp="1"/>
          </p:cNvSpPr>
          <p:nvPr>
            <p:ph type="sldNum" sz="quarter" idx="10"/>
          </p:nvPr>
        </p:nvSpPr>
        <p:spPr/>
        <p:txBody>
          <a:bodyPr/>
          <a:lstStyle/>
          <a:p>
            <a:fld id="{2AC27A5A-7290-4DE1-BA94-4BE8A8E57DCF}" type="slidenum">
              <a:rPr lang="en-US" smtClean="0"/>
              <a:t>87</a:t>
            </a:fld>
            <a:endParaRPr lang="en-US" dirty="0"/>
          </a:p>
        </p:txBody>
      </p:sp>
      <p:sp>
        <p:nvSpPr>
          <p:cNvPr id="4" name="Espace réservé du texte 3">
            <a:extLst>
              <a:ext uri="{FF2B5EF4-FFF2-40B4-BE49-F238E27FC236}">
                <a16:creationId xmlns:a16="http://schemas.microsoft.com/office/drawing/2014/main" id="{30860964-9290-6A07-7AB6-358E4F887882}"/>
              </a:ext>
            </a:extLst>
          </p:cNvPr>
          <p:cNvSpPr>
            <a:spLocks noGrp="1"/>
          </p:cNvSpPr>
          <p:nvPr>
            <p:ph type="body" sz="quarter" idx="13"/>
          </p:nvPr>
        </p:nvSpPr>
        <p:spPr/>
        <p:txBody>
          <a:bodyPr/>
          <a:lstStyle/>
          <a:p>
            <a:endParaRPr lang="fr-FR"/>
          </a:p>
        </p:txBody>
      </p:sp>
      <p:pic>
        <p:nvPicPr>
          <p:cNvPr id="9" name="Image 8">
            <a:extLst>
              <a:ext uri="{FF2B5EF4-FFF2-40B4-BE49-F238E27FC236}">
                <a16:creationId xmlns:a16="http://schemas.microsoft.com/office/drawing/2014/main" id="{1E6F347F-B31B-795D-FC40-E717F2BA8AA0}"/>
              </a:ext>
            </a:extLst>
          </p:cNvPr>
          <p:cNvPicPr>
            <a:picLocks noChangeAspect="1"/>
          </p:cNvPicPr>
          <p:nvPr/>
        </p:nvPicPr>
        <p:blipFill>
          <a:blip r:embed="rId2"/>
          <a:stretch>
            <a:fillRect/>
          </a:stretch>
        </p:blipFill>
        <p:spPr>
          <a:xfrm>
            <a:off x="454394" y="0"/>
            <a:ext cx="8232626" cy="5143500"/>
          </a:xfrm>
          <a:prstGeom prst="rect">
            <a:avLst/>
          </a:prstGeom>
        </p:spPr>
      </p:pic>
    </p:spTree>
    <p:extLst>
      <p:ext uri="{BB962C8B-B14F-4D97-AF65-F5344CB8AC3E}">
        <p14:creationId xmlns:p14="http://schemas.microsoft.com/office/powerpoint/2010/main" val="813508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6B611673-2569-42A3-858C-5BEC81B14930}"/>
              </a:ext>
            </a:extLst>
          </p:cNvPr>
          <p:cNvSpPr>
            <a:spLocks noGrp="1"/>
          </p:cNvSpPr>
          <p:nvPr>
            <p:ph type="sldNum" sz="quarter" idx="11"/>
          </p:nvPr>
        </p:nvSpPr>
        <p:spPr/>
        <p:txBody>
          <a:bodyPr/>
          <a:lstStyle/>
          <a:p>
            <a:fld id="{2AC27A5A-7290-4DE1-BA94-4BE8A8E57DCF}" type="slidenum">
              <a:rPr lang="en-US" smtClean="0"/>
              <a:pPr/>
              <a:t>88</a:t>
            </a:fld>
            <a:endParaRPr lang="en-US" dirty="0"/>
          </a:p>
        </p:txBody>
      </p:sp>
      <p:sp>
        <p:nvSpPr>
          <p:cNvPr id="5" name="Titre 4">
            <a:extLst>
              <a:ext uri="{FF2B5EF4-FFF2-40B4-BE49-F238E27FC236}">
                <a16:creationId xmlns:a16="http://schemas.microsoft.com/office/drawing/2014/main" id="{5057DB30-C8AE-4B5F-8762-1E75F4F1DD5E}"/>
              </a:ext>
            </a:extLst>
          </p:cNvPr>
          <p:cNvSpPr>
            <a:spLocks noGrp="1"/>
          </p:cNvSpPr>
          <p:nvPr>
            <p:ph type="title"/>
          </p:nvPr>
        </p:nvSpPr>
        <p:spPr/>
        <p:txBody>
          <a:bodyPr/>
          <a:lstStyle/>
          <a:p>
            <a:r>
              <a:rPr lang="fr-FR" dirty="0"/>
              <a:t>Options après avoir joué une balle dans une zone à pénalité </a:t>
            </a:r>
          </a:p>
        </p:txBody>
      </p:sp>
      <p:sp>
        <p:nvSpPr>
          <p:cNvPr id="2" name="Espace réservé du texte 1">
            <a:extLst>
              <a:ext uri="{FF2B5EF4-FFF2-40B4-BE49-F238E27FC236}">
                <a16:creationId xmlns:a16="http://schemas.microsoft.com/office/drawing/2014/main" id="{985D3192-B9AA-43F7-8503-758B98AF8543}"/>
              </a:ext>
            </a:extLst>
          </p:cNvPr>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24133821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34CA4AB-E3B1-4B57-A15B-A1266ADE029A}"/>
              </a:ext>
            </a:extLst>
          </p:cNvPr>
          <p:cNvSpPr>
            <a:spLocks noGrp="1"/>
          </p:cNvSpPr>
          <p:nvPr>
            <p:ph type="sldNum" sz="quarter" idx="11"/>
          </p:nvPr>
        </p:nvSpPr>
        <p:spPr/>
        <p:txBody>
          <a:bodyPr/>
          <a:lstStyle/>
          <a:p>
            <a:fld id="{2AC27A5A-7290-4DE1-BA94-4BE8A8E57DCF}" type="slidenum">
              <a:rPr lang="en-US" smtClean="0"/>
              <a:pPr/>
              <a:t>89</a:t>
            </a:fld>
            <a:endParaRPr lang="en-US" dirty="0"/>
          </a:p>
        </p:txBody>
      </p:sp>
      <p:sp>
        <p:nvSpPr>
          <p:cNvPr id="4" name="Espace réservé du texte 3">
            <a:extLst>
              <a:ext uri="{FF2B5EF4-FFF2-40B4-BE49-F238E27FC236}">
                <a16:creationId xmlns:a16="http://schemas.microsoft.com/office/drawing/2014/main" id="{E2A1FD0C-9D06-6452-6BFA-297A4C1E3FC5}"/>
              </a:ext>
            </a:extLst>
          </p:cNvPr>
          <p:cNvSpPr>
            <a:spLocks noGrp="1"/>
          </p:cNvSpPr>
          <p:nvPr>
            <p:ph type="body" sz="quarter" idx="13"/>
          </p:nvPr>
        </p:nvSpPr>
        <p:spPr/>
        <p:txBody>
          <a:bodyPr/>
          <a:lstStyle/>
          <a:p>
            <a:r>
              <a:rPr lang="fr-FR" dirty="0"/>
              <a:t>Balle jouée depuis une zone à pénalité</a:t>
            </a:r>
          </a:p>
        </p:txBody>
      </p:sp>
      <p:sp>
        <p:nvSpPr>
          <p:cNvPr id="3" name="Espace réservé du contenu 2">
            <a:extLst>
              <a:ext uri="{FF2B5EF4-FFF2-40B4-BE49-F238E27FC236}">
                <a16:creationId xmlns:a16="http://schemas.microsoft.com/office/drawing/2014/main" id="{E24F1431-4993-4C10-9191-D7B644E01CEA}"/>
              </a:ext>
            </a:extLst>
          </p:cNvPr>
          <p:cNvSpPr>
            <a:spLocks noGrp="1"/>
          </p:cNvSpPr>
          <p:nvPr>
            <p:ph idx="1"/>
          </p:nvPr>
        </p:nvSpPr>
        <p:spPr/>
        <p:txBody>
          <a:bodyPr/>
          <a:lstStyle/>
          <a:p>
            <a:pPr lvl="1"/>
            <a:endParaRPr lang="fr-FR" dirty="0"/>
          </a:p>
          <a:p>
            <a:pPr lvl="2"/>
            <a:r>
              <a:rPr lang="fr-FR" dirty="0"/>
              <a:t>Balle perdue</a:t>
            </a:r>
          </a:p>
          <a:p>
            <a:pPr lvl="2"/>
            <a:r>
              <a:rPr lang="fr-FR" dirty="0"/>
              <a:t>Balle hors limites</a:t>
            </a:r>
          </a:p>
          <a:p>
            <a:pPr lvl="2"/>
            <a:r>
              <a:rPr lang="fr-FR" dirty="0"/>
              <a:t>Balle injouable à l'extérieur de la zone de pénalité</a:t>
            </a:r>
          </a:p>
          <a:p>
            <a:pPr lvl="2"/>
            <a:r>
              <a:rPr lang="fr-FR" dirty="0"/>
              <a:t>Balle venant reposer dans la même ou une autre zone à pénalité</a:t>
            </a:r>
          </a:p>
        </p:txBody>
      </p:sp>
    </p:spTree>
    <p:extLst>
      <p:ext uri="{BB962C8B-B14F-4D97-AF65-F5344CB8AC3E}">
        <p14:creationId xmlns:p14="http://schemas.microsoft.com/office/powerpoint/2010/main" val="153962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5A6668-C3AE-41AC-9923-23B5458352CF}"/>
              </a:ext>
            </a:extLst>
          </p:cNvPr>
          <p:cNvSpPr>
            <a:spLocks noGrp="1"/>
          </p:cNvSpPr>
          <p:nvPr>
            <p:ph type="sldNum" sz="quarter" idx="11"/>
          </p:nvPr>
        </p:nvSpPr>
        <p:spPr/>
        <p:txBody>
          <a:bodyPr/>
          <a:lstStyle/>
          <a:p>
            <a:fld id="{2AC27A5A-7290-4DE1-BA94-4BE8A8E57DCF}" type="slidenum">
              <a:rPr lang="en-US" smtClean="0"/>
              <a:pPr/>
              <a:t>9</a:t>
            </a:fld>
            <a:endParaRPr lang="en-US" dirty="0"/>
          </a:p>
        </p:txBody>
      </p:sp>
      <p:sp>
        <p:nvSpPr>
          <p:cNvPr id="4" name="Espace réservé du texte 3">
            <a:extLst>
              <a:ext uri="{FF2B5EF4-FFF2-40B4-BE49-F238E27FC236}">
                <a16:creationId xmlns:a16="http://schemas.microsoft.com/office/drawing/2014/main" id="{8705B24C-A535-8D5F-CDF1-5AF8EDE28B88}"/>
              </a:ext>
            </a:extLst>
          </p:cNvPr>
          <p:cNvSpPr>
            <a:spLocks noGrp="1"/>
          </p:cNvSpPr>
          <p:nvPr>
            <p:ph type="body" sz="quarter" idx="13"/>
          </p:nvPr>
        </p:nvSpPr>
        <p:spPr/>
        <p:txBody>
          <a:bodyPr/>
          <a:lstStyle/>
          <a:p>
            <a:r>
              <a:rPr lang="fr-FR" dirty="0"/>
              <a:t>Commencement d'un tour </a:t>
            </a:r>
          </a:p>
        </p:txBody>
      </p:sp>
      <p:sp>
        <p:nvSpPr>
          <p:cNvPr id="3" name="Espace réservé du contenu 2">
            <a:extLst>
              <a:ext uri="{FF2B5EF4-FFF2-40B4-BE49-F238E27FC236}">
                <a16:creationId xmlns:a16="http://schemas.microsoft.com/office/drawing/2014/main" id="{E24F1431-4993-4C10-9191-D7B644E01CEA}"/>
              </a:ext>
            </a:extLst>
          </p:cNvPr>
          <p:cNvSpPr>
            <a:spLocks noGrp="1"/>
          </p:cNvSpPr>
          <p:nvPr>
            <p:ph idx="1"/>
          </p:nvPr>
        </p:nvSpPr>
        <p:spPr/>
        <p:txBody>
          <a:bodyPr>
            <a:normAutofit/>
          </a:bodyPr>
          <a:lstStyle/>
          <a:p>
            <a:pPr lvl="1"/>
            <a:endParaRPr lang="fr-FR" dirty="0"/>
          </a:p>
          <a:p>
            <a:pPr lvl="1"/>
            <a:r>
              <a:rPr lang="fr-FR" dirty="0"/>
              <a:t>Commencer un tour, c’est jouer un coup pour commencer son premier trou. </a:t>
            </a:r>
          </a:p>
          <a:p>
            <a:pPr lvl="1"/>
            <a:r>
              <a:rPr lang="fr-FR" u="sng" dirty="0"/>
              <a:t>Un air shot est un coup.</a:t>
            </a:r>
          </a:p>
          <a:p>
            <a:pPr lvl="1"/>
            <a:endParaRPr lang="fr-FR" dirty="0"/>
          </a:p>
          <a:p>
            <a:pPr lvl="1"/>
            <a:r>
              <a:rPr lang="fr-FR" dirty="0"/>
              <a:t>Le joueur doit commencer à son heure de départ (et pas plus tôt) : </a:t>
            </a:r>
          </a:p>
          <a:p>
            <a:pPr lvl="2"/>
            <a:r>
              <a:rPr lang="fr-FR" dirty="0"/>
              <a:t>Prêt à jouer à l'heure et au point de départ. </a:t>
            </a:r>
          </a:p>
          <a:p>
            <a:pPr lvl="2"/>
            <a:r>
              <a:rPr lang="fr-FR" dirty="0"/>
              <a:t>Une heure de départ est une heure exacte. </a:t>
            </a:r>
          </a:p>
          <a:p>
            <a:pPr lvl="1"/>
            <a:endParaRPr lang="fr-FR" dirty="0"/>
          </a:p>
          <a:p>
            <a:pPr lvl="1"/>
            <a:r>
              <a:rPr lang="fr-FR" dirty="0"/>
              <a:t>14 clubs maximum</a:t>
            </a:r>
          </a:p>
        </p:txBody>
      </p:sp>
    </p:spTree>
    <p:extLst>
      <p:ext uri="{BB962C8B-B14F-4D97-AF65-F5344CB8AC3E}">
        <p14:creationId xmlns:p14="http://schemas.microsoft.com/office/powerpoint/2010/main" val="34686308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2572A9F-F221-4999-A5C4-A2F6F9236EE0}"/>
              </a:ext>
            </a:extLst>
          </p:cNvPr>
          <p:cNvSpPr>
            <a:spLocks noGrp="1"/>
          </p:cNvSpPr>
          <p:nvPr>
            <p:ph type="sldNum" sz="quarter" idx="10"/>
          </p:nvPr>
        </p:nvSpPr>
        <p:spPr/>
        <p:txBody>
          <a:bodyPr/>
          <a:lstStyle/>
          <a:p>
            <a:fld id="{2AC27A5A-7290-4DE1-BA94-4BE8A8E57DCF}" type="slidenum">
              <a:rPr lang="en-US" smtClean="0"/>
              <a:pPr/>
              <a:t>90</a:t>
            </a:fld>
            <a:endParaRPr lang="en-US" dirty="0"/>
          </a:p>
        </p:txBody>
      </p:sp>
      <p:sp>
        <p:nvSpPr>
          <p:cNvPr id="8" name="Espace réservé du texte 7">
            <a:extLst>
              <a:ext uri="{FF2B5EF4-FFF2-40B4-BE49-F238E27FC236}">
                <a16:creationId xmlns:a16="http://schemas.microsoft.com/office/drawing/2014/main" id="{DD9F35BC-0229-E52D-B131-E22C5ACA7C5D}"/>
              </a:ext>
            </a:extLst>
          </p:cNvPr>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50F8D8A7-5A70-9001-5A62-4F0C0A09CD29}"/>
              </a:ext>
            </a:extLst>
          </p:cNvPr>
          <p:cNvPicPr>
            <a:picLocks noChangeAspect="1"/>
          </p:cNvPicPr>
          <p:nvPr/>
        </p:nvPicPr>
        <p:blipFill>
          <a:blip r:embed="rId2"/>
          <a:stretch>
            <a:fillRect/>
          </a:stretch>
        </p:blipFill>
        <p:spPr>
          <a:xfrm>
            <a:off x="340890" y="0"/>
            <a:ext cx="8459633" cy="5143500"/>
          </a:xfrm>
          <a:prstGeom prst="rect">
            <a:avLst/>
          </a:prstGeom>
        </p:spPr>
      </p:pic>
    </p:spTree>
    <p:extLst>
      <p:ext uri="{BB962C8B-B14F-4D97-AF65-F5344CB8AC3E}">
        <p14:creationId xmlns:p14="http://schemas.microsoft.com/office/powerpoint/2010/main" val="1096943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AFD9F7CB-2049-4CAF-B545-AA4A4B52F0F0}"/>
              </a:ext>
            </a:extLst>
          </p:cNvPr>
          <p:cNvSpPr>
            <a:spLocks noGrp="1"/>
          </p:cNvSpPr>
          <p:nvPr>
            <p:ph type="sldNum" sz="quarter" idx="10"/>
          </p:nvPr>
        </p:nvSpPr>
        <p:spPr>
          <a:xfrm>
            <a:off x="957995" y="4724011"/>
            <a:ext cx="2133600" cy="184666"/>
          </a:xfrm>
        </p:spPr>
        <p:txBody>
          <a:bodyPr/>
          <a:lstStyle/>
          <a:p>
            <a:fld id="{2AC27A5A-7290-4DE1-BA94-4BE8A8E57DCF}" type="slidenum">
              <a:rPr lang="en-US" smtClean="0"/>
              <a:pPr/>
              <a:t>91</a:t>
            </a:fld>
            <a:endParaRPr lang="en-US" dirty="0"/>
          </a:p>
        </p:txBody>
      </p:sp>
      <p:sp>
        <p:nvSpPr>
          <p:cNvPr id="5" name="Espace réservé du texte 4">
            <a:extLst>
              <a:ext uri="{FF2B5EF4-FFF2-40B4-BE49-F238E27FC236}">
                <a16:creationId xmlns:a16="http://schemas.microsoft.com/office/drawing/2014/main" id="{A8AF7CBA-8E2A-0CB1-D494-A91576BE3CE1}"/>
              </a:ext>
            </a:extLst>
          </p:cNvPr>
          <p:cNvSpPr>
            <a:spLocks noGrp="1"/>
          </p:cNvSpPr>
          <p:nvPr>
            <p:ph type="body" sz="quarter" idx="13"/>
          </p:nvPr>
        </p:nvSpPr>
        <p:spPr/>
        <p:txBody>
          <a:bodyPr/>
          <a:lstStyle/>
          <a:p>
            <a:endParaRPr lang="fr-FR"/>
          </a:p>
        </p:txBody>
      </p:sp>
      <p:pic>
        <p:nvPicPr>
          <p:cNvPr id="10" name="Espace réservé du contenu 9">
            <a:extLst>
              <a:ext uri="{FF2B5EF4-FFF2-40B4-BE49-F238E27FC236}">
                <a16:creationId xmlns:a16="http://schemas.microsoft.com/office/drawing/2014/main" id="{CC0958F5-5B7D-1BDC-99ED-7A24F7255F6A}"/>
              </a:ext>
            </a:extLst>
          </p:cNvPr>
          <p:cNvPicPr>
            <a:picLocks noGrp="1" noChangeAspect="1"/>
          </p:cNvPicPr>
          <p:nvPr>
            <p:ph idx="4294967295"/>
          </p:nvPr>
        </p:nvPicPr>
        <p:blipFill>
          <a:blip r:embed="rId2"/>
          <a:stretch>
            <a:fillRect/>
          </a:stretch>
        </p:blipFill>
        <p:spPr>
          <a:xfrm>
            <a:off x="303293" y="0"/>
            <a:ext cx="8534828" cy="5143500"/>
          </a:xfrm>
        </p:spPr>
      </p:pic>
    </p:spTree>
    <p:extLst>
      <p:ext uri="{BB962C8B-B14F-4D97-AF65-F5344CB8AC3E}">
        <p14:creationId xmlns:p14="http://schemas.microsoft.com/office/powerpoint/2010/main" val="33792789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a:extLst>
              <a:ext uri="{FF2B5EF4-FFF2-40B4-BE49-F238E27FC236}">
                <a16:creationId xmlns:a16="http://schemas.microsoft.com/office/drawing/2014/main" id="{8B85E5E5-5E02-45E3-AC1E-B30EAADD6588}"/>
              </a:ext>
            </a:extLst>
          </p:cNvPr>
          <p:cNvSpPr>
            <a:spLocks noGrp="1"/>
          </p:cNvSpPr>
          <p:nvPr>
            <p:ph type="sldNum" sz="quarter" idx="11"/>
          </p:nvPr>
        </p:nvSpPr>
        <p:spPr/>
        <p:txBody>
          <a:bodyPr/>
          <a:lstStyle/>
          <a:p>
            <a:fld id="{2AC27A5A-7290-4DE1-BA94-4BE8A8E57DCF}" type="slidenum">
              <a:rPr lang="en-US" smtClean="0"/>
              <a:pPr/>
              <a:t>92</a:t>
            </a:fld>
            <a:endParaRPr lang="en-US" dirty="0"/>
          </a:p>
        </p:txBody>
      </p:sp>
      <p:sp>
        <p:nvSpPr>
          <p:cNvPr id="5" name="Titre 4">
            <a:extLst>
              <a:ext uri="{FF2B5EF4-FFF2-40B4-BE49-F238E27FC236}">
                <a16:creationId xmlns:a16="http://schemas.microsoft.com/office/drawing/2014/main" id="{5057DB30-C8AE-4B5F-8762-1E75F4F1DD5E}"/>
              </a:ext>
            </a:extLst>
          </p:cNvPr>
          <p:cNvSpPr>
            <a:spLocks noGrp="1"/>
          </p:cNvSpPr>
          <p:nvPr>
            <p:ph type="title"/>
          </p:nvPr>
        </p:nvSpPr>
        <p:spPr>
          <a:xfrm>
            <a:off x="377371" y="1779767"/>
            <a:ext cx="4194629" cy="1107996"/>
          </a:xfrm>
        </p:spPr>
        <p:txBody>
          <a:bodyPr/>
          <a:lstStyle/>
          <a:p>
            <a:r>
              <a:rPr lang="fr-FR" dirty="0"/>
              <a:t>Pénalité</a:t>
            </a:r>
            <a:br>
              <a:rPr lang="fr-FR" dirty="0"/>
            </a:br>
            <a:r>
              <a:rPr lang="fr-FR" dirty="0"/>
              <a:t>coup et distance</a:t>
            </a:r>
          </a:p>
        </p:txBody>
      </p:sp>
      <p:sp>
        <p:nvSpPr>
          <p:cNvPr id="2" name="Espace réservé du texte 1">
            <a:extLst>
              <a:ext uri="{FF2B5EF4-FFF2-40B4-BE49-F238E27FC236}">
                <a16:creationId xmlns:a16="http://schemas.microsoft.com/office/drawing/2014/main" id="{5310825F-8DF9-4569-88E1-23CF92863784}"/>
              </a:ext>
            </a:extLst>
          </p:cNvPr>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10161155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4BEEF91A-1B4F-4E5A-AE82-6095121FC499}"/>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93</a:t>
            </a:fld>
            <a:endParaRPr lang="en-US" dirty="0"/>
          </a:p>
        </p:txBody>
      </p:sp>
      <p:sp>
        <p:nvSpPr>
          <p:cNvPr id="9" name="Espace réservé du texte 8">
            <a:extLst>
              <a:ext uri="{FF2B5EF4-FFF2-40B4-BE49-F238E27FC236}">
                <a16:creationId xmlns:a16="http://schemas.microsoft.com/office/drawing/2014/main" id="{4205E26A-4ADE-25C5-1E66-F80160315EA2}"/>
              </a:ext>
            </a:extLst>
          </p:cNvPr>
          <p:cNvSpPr>
            <a:spLocks noGrp="1"/>
          </p:cNvSpPr>
          <p:nvPr>
            <p:ph type="body" sz="quarter" idx="13"/>
          </p:nvPr>
        </p:nvSpPr>
        <p:spPr>
          <a:xfrm>
            <a:off x="430707" y="208813"/>
            <a:ext cx="8280000" cy="369332"/>
          </a:xfrm>
        </p:spPr>
        <p:txBody>
          <a:bodyPr/>
          <a:lstStyle/>
          <a:p>
            <a:r>
              <a:rPr lang="fr-FR" dirty="0"/>
              <a:t>Pénalité coup et distance</a:t>
            </a:r>
          </a:p>
        </p:txBody>
      </p:sp>
      <p:sp>
        <p:nvSpPr>
          <p:cNvPr id="3" name="Espace réservé du contenu 2">
            <a:extLst>
              <a:ext uri="{FF2B5EF4-FFF2-40B4-BE49-F238E27FC236}">
                <a16:creationId xmlns:a16="http://schemas.microsoft.com/office/drawing/2014/main" id="{A3B8C916-BF95-4AEE-8914-6B6618CA9F71}"/>
              </a:ext>
            </a:extLst>
          </p:cNvPr>
          <p:cNvSpPr>
            <a:spLocks noGrp="1"/>
          </p:cNvSpPr>
          <p:nvPr>
            <p:ph idx="1"/>
          </p:nvPr>
        </p:nvSpPr>
        <p:spPr>
          <a:xfrm>
            <a:off x="430707" y="768716"/>
            <a:ext cx="8280000" cy="3606067"/>
          </a:xfrm>
        </p:spPr>
        <p:txBody>
          <a:bodyPr>
            <a:normAutofit/>
          </a:bodyPr>
          <a:lstStyle/>
          <a:p>
            <a:pPr lvl="1"/>
            <a:endParaRPr lang="fr-FR" dirty="0"/>
          </a:p>
          <a:p>
            <a:pPr lvl="1"/>
            <a:r>
              <a:rPr lang="fr-FR" dirty="0"/>
              <a:t>Autorisé à tout moment</a:t>
            </a:r>
          </a:p>
          <a:p>
            <a:pPr lvl="1"/>
            <a:endParaRPr lang="fr-FR" dirty="0"/>
          </a:p>
          <a:p>
            <a:r>
              <a:rPr lang="fr-FR" dirty="0"/>
              <a:t>Dégagement</a:t>
            </a:r>
          </a:p>
          <a:p>
            <a:pPr lvl="1"/>
            <a:r>
              <a:rPr lang="fr-FR" dirty="0"/>
              <a:t>Dégagement coup et distance </a:t>
            </a:r>
          </a:p>
          <a:p>
            <a:pPr lvl="1"/>
            <a:r>
              <a:rPr lang="fr-FR" dirty="0"/>
              <a:t>Jouer la balle d'origine, ou une autre balle, de l'endroit où le coup précédent a été joué</a:t>
            </a:r>
          </a:p>
          <a:p>
            <a:pPr lvl="4"/>
            <a:r>
              <a:rPr lang="fr-FR" dirty="0"/>
              <a:t>Un coup de pénalité</a:t>
            </a:r>
          </a:p>
          <a:p>
            <a:pPr lvl="1"/>
            <a:endParaRPr lang="fr-FR" dirty="0"/>
          </a:p>
        </p:txBody>
      </p:sp>
    </p:spTree>
    <p:extLst>
      <p:ext uri="{BB962C8B-B14F-4D97-AF65-F5344CB8AC3E}">
        <p14:creationId xmlns:p14="http://schemas.microsoft.com/office/powerpoint/2010/main" val="24031741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B1055D5B-EAD2-4097-BCC2-E07D40F9989B}"/>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94</a:t>
            </a:fld>
            <a:endParaRPr lang="en-US" dirty="0"/>
          </a:p>
        </p:txBody>
      </p:sp>
      <p:sp>
        <p:nvSpPr>
          <p:cNvPr id="6" name="Espace réservé du texte 5">
            <a:extLst>
              <a:ext uri="{FF2B5EF4-FFF2-40B4-BE49-F238E27FC236}">
                <a16:creationId xmlns:a16="http://schemas.microsoft.com/office/drawing/2014/main" id="{3BBA53BF-CB02-CB00-824E-3F141B71DAF7}"/>
              </a:ext>
            </a:extLst>
          </p:cNvPr>
          <p:cNvSpPr>
            <a:spLocks noGrp="1"/>
          </p:cNvSpPr>
          <p:nvPr>
            <p:ph type="body" sz="quarter" idx="13"/>
          </p:nvPr>
        </p:nvSpPr>
        <p:spPr>
          <a:xfrm>
            <a:off x="430707" y="208813"/>
            <a:ext cx="8280000" cy="369332"/>
          </a:xfrm>
        </p:spPr>
        <p:txBody>
          <a:bodyPr/>
          <a:lstStyle/>
          <a:p>
            <a:r>
              <a:rPr lang="fr-FR" dirty="0"/>
              <a:t>Balle perdue ou hors limites</a:t>
            </a:r>
          </a:p>
        </p:txBody>
      </p:sp>
      <p:sp>
        <p:nvSpPr>
          <p:cNvPr id="7" name="Espace réservé du contenu 6">
            <a:extLst>
              <a:ext uri="{FF2B5EF4-FFF2-40B4-BE49-F238E27FC236}">
                <a16:creationId xmlns:a16="http://schemas.microsoft.com/office/drawing/2014/main" id="{2067F7D2-3181-48AF-B9B9-316895BD39B8}"/>
              </a:ext>
            </a:extLst>
          </p:cNvPr>
          <p:cNvSpPr>
            <a:spLocks noGrp="1"/>
          </p:cNvSpPr>
          <p:nvPr>
            <p:ph idx="1"/>
          </p:nvPr>
        </p:nvSpPr>
        <p:spPr>
          <a:xfrm>
            <a:off x="430707" y="768716"/>
            <a:ext cx="8280000" cy="3606067"/>
          </a:xfrm>
        </p:spPr>
        <p:txBody>
          <a:bodyPr>
            <a:normAutofit/>
          </a:bodyPr>
          <a:lstStyle/>
          <a:p>
            <a:r>
              <a:rPr lang="fr-FR" dirty="0"/>
              <a:t>Balle perdue. </a:t>
            </a:r>
          </a:p>
          <a:p>
            <a:pPr lvl="1"/>
            <a:r>
              <a:rPr lang="fr-FR" dirty="0"/>
              <a:t>Balle non retrouvée dans les trois minutes</a:t>
            </a:r>
          </a:p>
          <a:p>
            <a:pPr lvl="1"/>
            <a:endParaRPr lang="fr-FR" dirty="0"/>
          </a:p>
          <a:p>
            <a:r>
              <a:rPr lang="fr-FR" dirty="0"/>
              <a:t>Balle hors limites. </a:t>
            </a:r>
          </a:p>
          <a:p>
            <a:pPr lvl="1"/>
            <a:r>
              <a:rPr lang="fr-FR" dirty="0"/>
              <a:t>Quand elle est toute entière à l'extérieur de la lisière du parcours</a:t>
            </a:r>
          </a:p>
          <a:p>
            <a:pPr lvl="1"/>
            <a:endParaRPr lang="fr-FR" dirty="0"/>
          </a:p>
          <a:p>
            <a:r>
              <a:rPr lang="fr-FR" dirty="0"/>
              <a:t>Dégagement</a:t>
            </a:r>
          </a:p>
          <a:p>
            <a:pPr lvl="1"/>
            <a:r>
              <a:rPr lang="fr-FR" dirty="0"/>
              <a:t>Dégagement coup et distance obligatoire</a:t>
            </a:r>
          </a:p>
        </p:txBody>
      </p:sp>
    </p:spTree>
    <p:extLst>
      <p:ext uri="{BB962C8B-B14F-4D97-AF65-F5344CB8AC3E}">
        <p14:creationId xmlns:p14="http://schemas.microsoft.com/office/powerpoint/2010/main" val="30528866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rte&#10;&#10;Description générée avec un niveau de confiance très élevé">
            <a:extLst>
              <a:ext uri="{FF2B5EF4-FFF2-40B4-BE49-F238E27FC236}">
                <a16:creationId xmlns:a16="http://schemas.microsoft.com/office/drawing/2014/main" id="{6C8D3511-B301-4E81-9B27-D54F77FD6A30}"/>
              </a:ext>
            </a:extLst>
          </p:cNvPr>
          <p:cNvPicPr>
            <a:picLocks noChangeAspect="1"/>
          </p:cNvPicPr>
          <p:nvPr/>
        </p:nvPicPr>
        <p:blipFill>
          <a:blip r:embed="rId2"/>
          <a:srcRect t="10000"/>
          <a:stretch/>
        </p:blipFill>
        <p:spPr>
          <a:xfrm>
            <a:off x="20" y="10"/>
            <a:ext cx="9143980" cy="5143490"/>
          </a:xfrm>
          <a:prstGeom prst="rect">
            <a:avLst/>
          </a:prstGeom>
          <a:noFill/>
        </p:spPr>
      </p:pic>
      <p:sp>
        <p:nvSpPr>
          <p:cNvPr id="6" name="Espace réservé du numéro de diapositive 5" hidden="1">
            <a:extLst>
              <a:ext uri="{FF2B5EF4-FFF2-40B4-BE49-F238E27FC236}">
                <a16:creationId xmlns:a16="http://schemas.microsoft.com/office/drawing/2014/main" id="{E4D3ACA1-9A7D-4339-88BF-6D734F507319}"/>
              </a:ext>
            </a:extLst>
          </p:cNvPr>
          <p:cNvSpPr>
            <a:spLocks noGrp="1"/>
          </p:cNvSpPr>
          <p:nvPr>
            <p:ph type="sldNum" sz="quarter" idx="4294967295"/>
          </p:nvPr>
        </p:nvSpPr>
        <p:spPr>
          <a:xfrm>
            <a:off x="957995" y="4724011"/>
            <a:ext cx="2133600" cy="184666"/>
          </a:xfrm>
        </p:spPr>
        <p:txBody>
          <a:bodyPr/>
          <a:lstStyle/>
          <a:p>
            <a:pPr>
              <a:spcAft>
                <a:spcPts val="600"/>
              </a:spcAft>
            </a:pPr>
            <a:fld id="{2AC27A5A-7290-4DE1-BA94-4BE8A8E57DCF}" type="slidenum">
              <a:rPr lang="en-US" smtClean="0"/>
              <a:pPr>
                <a:spcAft>
                  <a:spcPts val="600"/>
                </a:spcAft>
              </a:pPr>
              <a:t>95</a:t>
            </a:fld>
            <a:endParaRPr lang="en-US"/>
          </a:p>
        </p:txBody>
      </p:sp>
    </p:spTree>
    <p:extLst>
      <p:ext uri="{BB962C8B-B14F-4D97-AF65-F5344CB8AC3E}">
        <p14:creationId xmlns:p14="http://schemas.microsoft.com/office/powerpoint/2010/main" val="1205962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F2633C39-2A7A-4C6D-9E67-2E397AA67F27}"/>
              </a:ext>
            </a:extLst>
          </p:cNvPr>
          <p:cNvSpPr>
            <a:spLocks noGrp="1"/>
          </p:cNvSpPr>
          <p:nvPr>
            <p:ph type="sldNum" sz="quarter" idx="11"/>
          </p:nvPr>
        </p:nvSpPr>
        <p:spPr/>
        <p:txBody>
          <a:bodyPr/>
          <a:lstStyle/>
          <a:p>
            <a:fld id="{2AC27A5A-7290-4DE1-BA94-4BE8A8E57DCF}" type="slidenum">
              <a:rPr lang="en-US" smtClean="0"/>
              <a:pPr/>
              <a:t>96</a:t>
            </a:fld>
            <a:endParaRPr lang="en-US" dirty="0"/>
          </a:p>
        </p:txBody>
      </p:sp>
      <p:sp>
        <p:nvSpPr>
          <p:cNvPr id="5" name="Titre 4">
            <a:extLst>
              <a:ext uri="{FF2B5EF4-FFF2-40B4-BE49-F238E27FC236}">
                <a16:creationId xmlns:a16="http://schemas.microsoft.com/office/drawing/2014/main" id="{5057DB30-C8AE-4B5F-8762-1E75F4F1DD5E}"/>
              </a:ext>
            </a:extLst>
          </p:cNvPr>
          <p:cNvSpPr>
            <a:spLocks noGrp="1"/>
          </p:cNvSpPr>
          <p:nvPr>
            <p:ph type="title"/>
          </p:nvPr>
        </p:nvSpPr>
        <p:spPr/>
        <p:txBody>
          <a:bodyPr/>
          <a:lstStyle/>
          <a:p>
            <a:r>
              <a:rPr lang="fr-FR" dirty="0"/>
              <a:t>Balle provisoire </a:t>
            </a:r>
          </a:p>
        </p:txBody>
      </p:sp>
      <p:sp>
        <p:nvSpPr>
          <p:cNvPr id="6" name="Sous-titre 5">
            <a:extLst>
              <a:ext uri="{FF2B5EF4-FFF2-40B4-BE49-F238E27FC236}">
                <a16:creationId xmlns:a16="http://schemas.microsoft.com/office/drawing/2014/main" id="{33A5C4DB-5560-416A-82AF-82F0A442659A}"/>
              </a:ext>
            </a:extLst>
          </p:cNvPr>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41288464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0B08471-8CC2-4829-AF5D-883D69C14506}"/>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97</a:t>
            </a:fld>
            <a:endParaRPr lang="en-US" dirty="0"/>
          </a:p>
        </p:txBody>
      </p:sp>
      <p:sp>
        <p:nvSpPr>
          <p:cNvPr id="3" name="Espace réservé du texte 2">
            <a:extLst>
              <a:ext uri="{FF2B5EF4-FFF2-40B4-BE49-F238E27FC236}">
                <a16:creationId xmlns:a16="http://schemas.microsoft.com/office/drawing/2014/main" id="{328832AC-9CEE-CE26-0C73-C5836D891140}"/>
              </a:ext>
            </a:extLst>
          </p:cNvPr>
          <p:cNvSpPr>
            <a:spLocks noGrp="1"/>
          </p:cNvSpPr>
          <p:nvPr>
            <p:ph type="body" sz="quarter" idx="12"/>
          </p:nvPr>
        </p:nvSpPr>
        <p:spPr>
          <a:xfrm>
            <a:off x="430707" y="194026"/>
            <a:ext cx="8280000" cy="369332"/>
          </a:xfrm>
        </p:spPr>
        <p:txBody>
          <a:bodyPr/>
          <a:lstStyle/>
          <a:p>
            <a:r>
              <a:rPr lang="fr-FR" dirty="0"/>
              <a:t>Jouer une balle provisoire </a:t>
            </a:r>
          </a:p>
        </p:txBody>
      </p:sp>
      <p:sp>
        <p:nvSpPr>
          <p:cNvPr id="7" name="Espace réservé du contenu 6">
            <a:extLst>
              <a:ext uri="{FF2B5EF4-FFF2-40B4-BE49-F238E27FC236}">
                <a16:creationId xmlns:a16="http://schemas.microsoft.com/office/drawing/2014/main" id="{AFD35D89-90E6-4824-999C-4BFFFAE0AE1B}"/>
              </a:ext>
            </a:extLst>
          </p:cNvPr>
          <p:cNvSpPr>
            <a:spLocks noGrp="1"/>
          </p:cNvSpPr>
          <p:nvPr>
            <p:ph idx="1"/>
          </p:nvPr>
        </p:nvSpPr>
        <p:spPr>
          <a:xfrm>
            <a:off x="430707" y="768716"/>
            <a:ext cx="8280000" cy="3606067"/>
          </a:xfrm>
        </p:spPr>
        <p:txBody>
          <a:bodyPr>
            <a:normAutofit/>
          </a:bodyPr>
          <a:lstStyle/>
          <a:p>
            <a:r>
              <a:rPr lang="fr-FR" dirty="0"/>
              <a:t>Autorisation</a:t>
            </a:r>
          </a:p>
          <a:p>
            <a:pPr lvl="1"/>
            <a:r>
              <a:rPr lang="fr-FR" dirty="0"/>
              <a:t>Si une balle risque d'être perdue en dehors d'une zone à pénalité ou d'être hors limites, le joueur peut jouer une autre balle à titre provisoire selon la pénalité coup et distance</a:t>
            </a:r>
          </a:p>
          <a:p>
            <a:pPr lvl="2"/>
            <a:r>
              <a:rPr lang="fr-FR" dirty="0"/>
              <a:t>Mais si une balle provisoire n’était pas autorisée, la balle jouée est la balle en jeu du joueur selon la pénalité coup et distance</a:t>
            </a:r>
          </a:p>
          <a:p>
            <a:pPr lvl="2"/>
            <a:endParaRPr lang="fr-FR" dirty="0"/>
          </a:p>
          <a:p>
            <a:r>
              <a:rPr lang="fr-FR" dirty="0"/>
              <a:t>Annoncer</a:t>
            </a:r>
          </a:p>
          <a:p>
            <a:pPr lvl="1"/>
            <a:r>
              <a:rPr lang="fr-FR" dirty="0"/>
              <a:t>Le joueur doit annoncer qu'il va jouer une balle provisoire</a:t>
            </a:r>
          </a:p>
          <a:p>
            <a:pPr lvl="2"/>
            <a:r>
              <a:rPr lang="fr-FR" dirty="0"/>
              <a:t>Sinon c’est la balle en jeu du joueur avec la pénalité coup et distance</a:t>
            </a:r>
          </a:p>
          <a:p>
            <a:endParaRPr lang="fr-FR" dirty="0"/>
          </a:p>
        </p:txBody>
      </p:sp>
    </p:spTree>
    <p:extLst>
      <p:ext uri="{BB962C8B-B14F-4D97-AF65-F5344CB8AC3E}">
        <p14:creationId xmlns:p14="http://schemas.microsoft.com/office/powerpoint/2010/main" val="7782066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0B08471-8CC2-4829-AF5D-883D69C14506}"/>
              </a:ext>
            </a:extLst>
          </p:cNvPr>
          <p:cNvSpPr>
            <a:spLocks noGrp="1"/>
          </p:cNvSpPr>
          <p:nvPr>
            <p:ph type="sldNum" sz="quarter" idx="11"/>
          </p:nvPr>
        </p:nvSpPr>
        <p:spPr>
          <a:xfrm>
            <a:off x="957995" y="4724011"/>
            <a:ext cx="2133600" cy="184666"/>
          </a:xfrm>
        </p:spPr>
        <p:txBody>
          <a:bodyPr/>
          <a:lstStyle/>
          <a:p>
            <a:fld id="{2AC27A5A-7290-4DE1-BA94-4BE8A8E57DCF}" type="slidenum">
              <a:rPr lang="en-US" smtClean="0"/>
              <a:pPr/>
              <a:t>98</a:t>
            </a:fld>
            <a:endParaRPr lang="en-US" dirty="0"/>
          </a:p>
        </p:txBody>
      </p:sp>
      <p:sp>
        <p:nvSpPr>
          <p:cNvPr id="11" name="Espace réservé du texte 10">
            <a:extLst>
              <a:ext uri="{FF2B5EF4-FFF2-40B4-BE49-F238E27FC236}">
                <a16:creationId xmlns:a16="http://schemas.microsoft.com/office/drawing/2014/main" id="{237B1164-EC17-7BA1-A2B0-FBE222CAE82F}"/>
              </a:ext>
            </a:extLst>
          </p:cNvPr>
          <p:cNvSpPr>
            <a:spLocks noGrp="1"/>
          </p:cNvSpPr>
          <p:nvPr>
            <p:ph type="body" sz="quarter" idx="12"/>
          </p:nvPr>
        </p:nvSpPr>
        <p:spPr/>
        <p:txBody>
          <a:bodyPr/>
          <a:lstStyle/>
          <a:p>
            <a:endParaRPr lang="fr-FR"/>
          </a:p>
        </p:txBody>
      </p:sp>
      <p:sp>
        <p:nvSpPr>
          <p:cNvPr id="7" name="Espace réservé du contenu 6">
            <a:extLst>
              <a:ext uri="{FF2B5EF4-FFF2-40B4-BE49-F238E27FC236}">
                <a16:creationId xmlns:a16="http://schemas.microsoft.com/office/drawing/2014/main" id="{AFD35D89-90E6-4824-999C-4BFFFAE0AE1B}"/>
              </a:ext>
            </a:extLst>
          </p:cNvPr>
          <p:cNvSpPr>
            <a:spLocks noGrp="1"/>
          </p:cNvSpPr>
          <p:nvPr>
            <p:ph idx="1"/>
          </p:nvPr>
        </p:nvSpPr>
        <p:spPr>
          <a:xfrm>
            <a:off x="430707" y="768716"/>
            <a:ext cx="8280000" cy="3606067"/>
          </a:xfrm>
        </p:spPr>
        <p:txBody>
          <a:bodyPr>
            <a:normAutofit lnSpcReduction="10000"/>
          </a:bodyPr>
          <a:lstStyle/>
          <a:p>
            <a:r>
              <a:rPr lang="fr-FR" dirty="0"/>
              <a:t>Jouer une balle provisoire plus d'une fois. </a:t>
            </a:r>
          </a:p>
          <a:p>
            <a:pPr lvl="1"/>
            <a:r>
              <a:rPr lang="fr-FR" dirty="0"/>
              <a:t>La balle provisoire garde son statut de balle provisoire tant qu'elle est jouée d'un endroit situé</a:t>
            </a:r>
          </a:p>
          <a:p>
            <a:pPr lvl="2"/>
            <a:r>
              <a:rPr lang="fr-FR" dirty="0"/>
              <a:t>à la même distance</a:t>
            </a:r>
          </a:p>
          <a:p>
            <a:pPr lvl="2"/>
            <a:r>
              <a:rPr lang="fr-FR" dirty="0"/>
              <a:t>plus loin du trou </a:t>
            </a:r>
          </a:p>
          <a:p>
            <a:pPr lvl="1"/>
            <a:r>
              <a:rPr lang="fr-FR" dirty="0"/>
              <a:t>que celui où la balle d'origine est estimée être. </a:t>
            </a:r>
          </a:p>
          <a:p>
            <a:endParaRPr lang="fr-FR" dirty="0"/>
          </a:p>
          <a:p>
            <a:r>
              <a:rPr lang="fr-FR" dirty="0"/>
              <a:t>Une balle provisoire devient la balle en jeu</a:t>
            </a:r>
          </a:p>
          <a:p>
            <a:pPr lvl="1"/>
            <a:r>
              <a:rPr lang="fr-FR" dirty="0"/>
              <a:t>Lorsque la balle d'origine est </a:t>
            </a:r>
          </a:p>
          <a:p>
            <a:pPr lvl="2"/>
            <a:r>
              <a:rPr lang="fr-FR" dirty="0"/>
              <a:t>perdue ailleurs que dans une zone à pénalité</a:t>
            </a:r>
          </a:p>
          <a:p>
            <a:pPr lvl="2"/>
            <a:r>
              <a:rPr lang="fr-FR" dirty="0"/>
              <a:t>ou est hors limites</a:t>
            </a:r>
          </a:p>
          <a:p>
            <a:pPr lvl="1"/>
            <a:r>
              <a:rPr lang="fr-FR" dirty="0"/>
              <a:t>Lorsque la balle provisoire est jouée d'un endroit plus près du trou que celui où la balle d'origine est estimée être.</a:t>
            </a:r>
          </a:p>
          <a:p>
            <a:pPr lvl="1"/>
            <a:endParaRPr lang="fr-FR" dirty="0"/>
          </a:p>
          <a:p>
            <a:pPr lvl="1"/>
            <a:endParaRPr lang="fr-FR" dirty="0"/>
          </a:p>
          <a:p>
            <a:pPr lvl="1"/>
            <a:endParaRPr lang="fr-FR" dirty="0"/>
          </a:p>
        </p:txBody>
      </p:sp>
    </p:spTree>
    <p:extLst>
      <p:ext uri="{BB962C8B-B14F-4D97-AF65-F5344CB8AC3E}">
        <p14:creationId xmlns:p14="http://schemas.microsoft.com/office/powerpoint/2010/main" val="39297941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EBD9321-F909-4901-A7CC-6E1809D55A53}"/>
              </a:ext>
            </a:extLst>
          </p:cNvPr>
          <p:cNvSpPr>
            <a:spLocks noGrp="1"/>
          </p:cNvSpPr>
          <p:nvPr>
            <p:ph type="sldNum" sz="quarter" idx="10"/>
          </p:nvPr>
        </p:nvSpPr>
        <p:spPr/>
        <p:txBody>
          <a:bodyPr/>
          <a:lstStyle/>
          <a:p>
            <a:fld id="{2AC27A5A-7290-4DE1-BA94-4BE8A8E57DCF}" type="slidenum">
              <a:rPr lang="en-US" smtClean="0"/>
              <a:t>99</a:t>
            </a:fld>
            <a:endParaRPr lang="en-US" dirty="0"/>
          </a:p>
        </p:txBody>
      </p:sp>
      <p:sp>
        <p:nvSpPr>
          <p:cNvPr id="8" name="Espace réservé du texte 7">
            <a:extLst>
              <a:ext uri="{FF2B5EF4-FFF2-40B4-BE49-F238E27FC236}">
                <a16:creationId xmlns:a16="http://schemas.microsoft.com/office/drawing/2014/main" id="{C1E9D250-4767-A188-C5AD-005B735A86D9}"/>
              </a:ext>
            </a:extLst>
          </p:cNvPr>
          <p:cNvSpPr>
            <a:spLocks noGrp="1"/>
          </p:cNvSpPr>
          <p:nvPr>
            <p:ph type="body" sz="quarter" idx="13"/>
          </p:nvPr>
        </p:nvSpPr>
        <p:spPr/>
        <p:txBody>
          <a:bodyPr/>
          <a:lstStyle/>
          <a:p>
            <a:endParaRPr lang="fr-FR"/>
          </a:p>
        </p:txBody>
      </p:sp>
      <p:pic>
        <p:nvPicPr>
          <p:cNvPr id="6" name="Image 5" descr="Une image contenant texte, carte&#10;&#10;Description générée avec un niveau de confiance élevé">
            <a:extLst>
              <a:ext uri="{FF2B5EF4-FFF2-40B4-BE49-F238E27FC236}">
                <a16:creationId xmlns:a16="http://schemas.microsoft.com/office/drawing/2014/main" id="{8AA0EDF9-A661-46BB-A3B1-AEB35EE12BB7}"/>
              </a:ext>
            </a:extLst>
          </p:cNvPr>
          <p:cNvPicPr>
            <a:picLocks noChangeAspect="1"/>
          </p:cNvPicPr>
          <p:nvPr/>
        </p:nvPicPr>
        <p:blipFill>
          <a:blip r:embed="rId2"/>
          <a:stretch>
            <a:fillRect/>
          </a:stretch>
        </p:blipFill>
        <p:spPr>
          <a:xfrm>
            <a:off x="450843" y="0"/>
            <a:ext cx="8239727" cy="5143500"/>
          </a:xfrm>
          <a:prstGeom prst="rect">
            <a:avLst/>
          </a:prstGeom>
        </p:spPr>
      </p:pic>
    </p:spTree>
    <p:extLst>
      <p:ext uri="{BB962C8B-B14F-4D97-AF65-F5344CB8AC3E}">
        <p14:creationId xmlns:p14="http://schemas.microsoft.com/office/powerpoint/2010/main" val="3236913243"/>
      </p:ext>
    </p:extLst>
  </p:cSld>
  <p:clrMapOvr>
    <a:masterClrMapping/>
  </p:clrMapOvr>
</p:sld>
</file>

<file path=ppt/theme/theme1.xml><?xml version="1.0" encoding="utf-8"?>
<a:theme xmlns:a="http://schemas.openxmlformats.org/drawingml/2006/main" name="TEMPLATE FFG">
  <a:themeElements>
    <a:clrScheme name="Personnalisé 1">
      <a:dk1>
        <a:srgbClr val="003361"/>
      </a:dk1>
      <a:lt1>
        <a:srgbClr val="FFFFFF"/>
      </a:lt1>
      <a:dk2>
        <a:srgbClr val="B5B9BB"/>
      </a:dk2>
      <a:lt2>
        <a:srgbClr val="C1CFEC"/>
      </a:lt2>
      <a:accent1>
        <a:srgbClr val="004C99"/>
      </a:accent1>
      <a:accent2>
        <a:srgbClr val="C1CFEC"/>
      </a:accent2>
      <a:accent3>
        <a:srgbClr val="339E37"/>
      </a:accent3>
      <a:accent4>
        <a:srgbClr val="D7E0F2"/>
      </a:accent4>
      <a:accent5>
        <a:srgbClr val="E8EDF8"/>
      </a:accent5>
      <a:accent6>
        <a:srgbClr val="00447D"/>
      </a:accent6>
      <a:hlink>
        <a:srgbClr val="003D70"/>
      </a:hlink>
      <a:folHlink>
        <a:srgbClr val="339E3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le_Ligue_Bleu.potx" id="{355033A0-9522-476F-85D5-554D7E9CA0A6}" vid="{E66151C6-80AC-407D-9135-E95FD388F159}"/>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Balt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lto"/>
        <a:ea typeface=""/>
        <a:cs typeface=""/>
        <a:font script="Jpan" typeface="ＭＳ Ｐゴシック"/>
        <a:font script="Hang" typeface="맑은 고딕"/>
        <a:font script="Hans" typeface="宋体"/>
        <a:font script="Hant" typeface="新細明體"/>
        <a:font script="Arab" typeface="Balto"/>
        <a:font script="Hebr" typeface="Balto"/>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lto"/>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Balt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lto"/>
        <a:ea typeface=""/>
        <a:cs typeface=""/>
        <a:font script="Jpan" typeface="ＭＳ Ｐゴシック"/>
        <a:font script="Hang" typeface="맑은 고딕"/>
        <a:font script="Hans" typeface="宋体"/>
        <a:font script="Hant" typeface="新細明體"/>
        <a:font script="Arab" typeface="Balto"/>
        <a:font script="Hebr" typeface="Balto"/>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lto"/>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TotalTime>
  <Words>4959</Words>
  <Application>Microsoft Office PowerPoint</Application>
  <PresentationFormat>Affichage à l'écran (16:9)</PresentationFormat>
  <Paragraphs>757</Paragraphs>
  <Slides>112</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112</vt:i4>
      </vt:variant>
    </vt:vector>
  </HeadingPairs>
  <TitlesOfParts>
    <vt:vector size="118" baseType="lpstr">
      <vt:lpstr>Arial</vt:lpstr>
      <vt:lpstr>Balto</vt:lpstr>
      <vt:lpstr>Balto TT Book</vt:lpstr>
      <vt:lpstr>Corbel</vt:lpstr>
      <vt:lpstr>Wingdings</vt:lpstr>
      <vt:lpstr>TEMPLATE FFG</vt:lpstr>
      <vt:lpstr>Présentation des règles de golf 2023</vt:lpstr>
      <vt:lpstr>Sommaire</vt:lpstr>
      <vt:lpstr>Définitions</vt:lpstr>
      <vt:lpstr>Présentation PowerPoint</vt:lpstr>
      <vt:lpstr>Présentation PowerPoint</vt:lpstr>
      <vt:lpstr>Jouer un tour </vt:lpstr>
      <vt:lpstr>Présentation PowerPoint</vt:lpstr>
      <vt:lpstr>Présentation PowerPoint</vt:lpstr>
      <vt:lpstr>Présentation PowerPoint</vt:lpstr>
      <vt:lpstr>Jouer un trou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Bunkers </vt:lpstr>
      <vt:lpstr>Présentation PowerPoint</vt:lpstr>
      <vt:lpstr>Présentation PowerPoint</vt:lpstr>
      <vt:lpstr>Présentation PowerPoint</vt:lpstr>
      <vt:lpstr>Présentation PowerPoint</vt:lpstr>
      <vt:lpstr>Greens </vt:lpstr>
      <vt:lpstr>Présentation PowerPoint</vt:lpstr>
      <vt:lpstr>Présentation PowerPoint</vt:lpstr>
      <vt:lpstr>Présentation PowerPoint</vt:lpstr>
      <vt:lpstr>Présentation PowerPoint</vt:lpstr>
      <vt:lpstr>Présentation PowerPoint</vt:lpstr>
      <vt:lpstr>Drapeau </vt:lpstr>
      <vt:lpstr>Présentation PowerPoint</vt:lpstr>
      <vt:lpstr>Présentation PowerPoint</vt:lpstr>
      <vt:lpstr>Présentation PowerPoint</vt:lpstr>
      <vt:lpstr>Présentation PowerPoint</vt:lpstr>
      <vt:lpstr>Relever Replacer Nettoyer</vt:lpstr>
      <vt:lpstr>Présentation PowerPoint</vt:lpstr>
      <vt:lpstr>Présentation PowerPoint</vt:lpstr>
      <vt:lpstr>Présentation PowerPoint</vt:lpstr>
      <vt:lpstr>Présentation PowerPoint</vt:lpstr>
      <vt:lpstr>Dropper</vt:lpstr>
      <vt:lpstr>Présentation PowerPoint</vt:lpstr>
      <vt:lpstr>Présentation PowerPoint</vt:lpstr>
      <vt:lpstr>Présentation PowerPoint</vt:lpstr>
      <vt:lpstr>Présentation PowerPoint</vt:lpstr>
      <vt:lpstr>Présentation PowerPoint</vt:lpstr>
      <vt:lpstr>Présentation PowerPoint</vt:lpstr>
      <vt:lpstr>balle au repos relevée ou déplacée </vt:lpstr>
      <vt:lpstr>Présentation PowerPoint</vt:lpstr>
      <vt:lpstr>Présentation PowerPoint</vt:lpstr>
      <vt:lpstr>Présentation PowerPoint</vt:lpstr>
      <vt:lpstr>Présentation PowerPoint</vt:lpstr>
      <vt:lpstr>Présentation PowerPoint</vt:lpstr>
      <vt:lpstr>Balle en mouvement heurtant accidentellement une personne ou une influence extérieure </vt:lpstr>
      <vt:lpstr>Présentation PowerPoint</vt:lpstr>
      <vt:lpstr>Présentation PowerPoint</vt:lpstr>
      <vt:lpstr>Détritus</vt:lpstr>
      <vt:lpstr>Présentation PowerPoint</vt:lpstr>
      <vt:lpstr>Obstruction amovible</vt:lpstr>
      <vt:lpstr>Présentation PowerPoint</vt:lpstr>
      <vt:lpstr>Présentation PowerPoint</vt:lpstr>
      <vt:lpstr>Présentation PowerPoint</vt:lpstr>
      <vt:lpstr>Présentation PowerPoint</vt:lpstr>
      <vt:lpstr>Présentation PowerPoint</vt:lpstr>
      <vt:lpstr>Présentation PowerPoint</vt:lpstr>
      <vt:lpstr>Conditions anormales du parcours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Balle enfoncée </vt:lpstr>
      <vt:lpstr>Présentation PowerPoint</vt:lpstr>
      <vt:lpstr>Présentation PowerPoint</vt:lpstr>
      <vt:lpstr>Présentation PowerPoint</vt:lpstr>
      <vt:lpstr>Présentation PowerPoint</vt:lpstr>
      <vt:lpstr>Zones à pénalité </vt:lpstr>
      <vt:lpstr>Présentation PowerPoint</vt:lpstr>
      <vt:lpstr>Présentation PowerPoint</vt:lpstr>
      <vt:lpstr>Présentation PowerPoint</vt:lpstr>
      <vt:lpstr>Présentation PowerPoint</vt:lpstr>
      <vt:lpstr>Présentation PowerPoint</vt:lpstr>
      <vt:lpstr>Options après avoir joué une balle dans une zone à pénalité </vt:lpstr>
      <vt:lpstr>Présentation PowerPoint</vt:lpstr>
      <vt:lpstr>Présentation PowerPoint</vt:lpstr>
      <vt:lpstr>Présentation PowerPoint</vt:lpstr>
      <vt:lpstr>Pénalité coup et distance</vt:lpstr>
      <vt:lpstr>Présentation PowerPoint</vt:lpstr>
      <vt:lpstr>Présentation PowerPoint</vt:lpstr>
      <vt:lpstr>Présentation PowerPoint</vt:lpstr>
      <vt:lpstr>Balle provisoire </vt:lpstr>
      <vt:lpstr>Présentation PowerPoint</vt:lpstr>
      <vt:lpstr>Présentation PowerPoint</vt:lpstr>
      <vt:lpstr>Présentation PowerPoint</vt:lpstr>
      <vt:lpstr>Présentation PowerPoint</vt:lpstr>
      <vt:lpstr>Balle injouable </vt:lpstr>
      <vt:lpstr>Présentation PowerPoint</vt:lpstr>
      <vt:lpstr>Présentation PowerPoint</vt:lpstr>
      <vt:lpstr>Présentation PowerPoint</vt:lpstr>
      <vt:lpstr>Présentation PowerPoint</vt:lpstr>
      <vt:lpstr>Documents disponibles</vt:lpstr>
      <vt:lpstr>Présentation PowerPoint</vt:lpstr>
      <vt:lpstr>Présentation PowerPoint</vt:lpstr>
      <vt:lpstr>Quizz</vt:lpstr>
      <vt:lpstr>Présentation PowerPoint</vt:lpstr>
      <vt:lpstr>Présentation PowerPoint</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Régional des arbitres 2024</dc:title>
  <dc:creator>Marc BATTISTELLA</dc:creator>
  <cp:lastModifiedBy>Marie-helene Magnet</cp:lastModifiedBy>
  <cp:revision>128</cp:revision>
  <cp:lastPrinted>2019-03-07T18:18:49Z</cp:lastPrinted>
  <dcterms:created xsi:type="dcterms:W3CDTF">2023-12-11T11:56:31Z</dcterms:created>
  <dcterms:modified xsi:type="dcterms:W3CDTF">2025-05-12T21:13:28Z</dcterms:modified>
</cp:coreProperties>
</file>