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Java 24.7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4" r:id="rId6"/>
    <p:sldId id="266" r:id="rId7"/>
    <p:sldId id="268" r:id="rId8"/>
    <p:sldId id="270" r:id="rId9"/>
    <p:sldId id="272" r:id="rId10"/>
    <p:sldId id="274" r:id="rId11"/>
    <p:sldId id="276" r:id="rId12"/>
    <p:sldId id="278" r:id="rId13"/>
    <p:sldId id="280" r:id="rId14"/>
    <p:sldId id="282" r:id="rId15"/>
    <p:sldId id="284" r:id="rId16"/>
    <p:sldId id="286" r:id="rId17"/>
    <p:sldId id="288" r:id="rId18"/>
    <p:sldId id="290" r:id="rId19"/>
    <p:sldId id="292" r:id="rId20"/>
    <p:sldId id="294" r:id="rId21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100" d="100"/>
          <a:sy n="100" d="100"/>
        </p:scale>
        <p:origin x="0" y="0"/>
      </p:cViewPr>
    </p:cSldViewPr>
  </p:slideViewPr>
  <p:notesViewPr>
    <p:cSldViewPr>
      <p:cViewPr>
        <p:scale>
          <a:sx n="100" d="100"/>
          <a:sy n="100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tags" Target="tags/tag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780CE10-D11A-48E8-BE7B-4CB055DB62A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3C15AC-25E9-4462-A0A5-1E581877B7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AAED42-89CE-493F-B35E-79330088BE1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AF4279A-898A-4FA2-97F7-6AEF3F426C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438F77-D70E-4721-85AE-E9469982835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B633C91-6AB0-4C8D-B922-98A82CAD00F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C11E9F3-1AE4-45B8-AACB-BE0AF23A2F7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8E5A0AF-D351-4718-AD12-731CED519F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183F47-2640-4D1F-85D0-FA043D74A9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FCDD28-AB46-4277-ABD7-2B986BBCFB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A99D71-8034-4C29-AAA0-428B04B3550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5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6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5.14 unknown"/>
  <p:tag name="AS_RELEASE_DATE" val="2024.07.31"/>
  <p:tag name="AS_TITLE" val="Aspose.Slides for Java"/>
  <p:tag name="AS_VERSION" val="24.7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20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3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24.0700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2026-02-28T18:49:13.584</cp:lastPrinted>
  <dcterms:created xsi:type="dcterms:W3CDTF">2026-02-28T17:49:13Z</dcterms:created>
  <dcterms:modified xsi:type="dcterms:W3CDTF">2026-02-28T17:49:18Z</dcterms:modified>
</cp:coreProperties>
</file>